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notesSlides/notesSlide1.xml" ContentType="application/vnd.openxmlformats-officedocument.presentationml.notesSlide+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notesSlides/notesSlide2.xml" ContentType="application/vnd.openxmlformats-officedocument.presentationml.notesSlide+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notesSlides/notesSlide3.xml" ContentType="application/vnd.openxmlformats-officedocument.presentationml.notesSlide+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 id="2147483648" r:id="rId5"/>
  </p:sldMasterIdLst>
  <p:notesMasterIdLst>
    <p:notesMasterId r:id="rId25"/>
  </p:notesMasterIdLst>
  <p:sldIdLst>
    <p:sldId id="256" r:id="rId6"/>
    <p:sldId id="279" r:id="rId7"/>
    <p:sldId id="258" r:id="rId8"/>
    <p:sldId id="259" r:id="rId9"/>
    <p:sldId id="260" r:id="rId10"/>
    <p:sldId id="270" r:id="rId11"/>
    <p:sldId id="269" r:id="rId12"/>
    <p:sldId id="276" r:id="rId13"/>
    <p:sldId id="266" r:id="rId14"/>
    <p:sldId id="274" r:id="rId15"/>
    <p:sldId id="272" r:id="rId16"/>
    <p:sldId id="275" r:id="rId17"/>
    <p:sldId id="262" r:id="rId18"/>
    <p:sldId id="263" r:id="rId19"/>
    <p:sldId id="264" r:id="rId20"/>
    <p:sldId id="277" r:id="rId21"/>
    <p:sldId id="267" r:id="rId22"/>
    <p:sldId id="268" r:id="rId23"/>
    <p:sldId id="278" r:id="rId2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243136-874F-4346-8F66-4DDDDC28351E}" v="9" dt="2025-11-15T02:30:59.551"/>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112"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lorence Dionne" userId="bc641faec3886c11" providerId="LiveId" clId="{6F6D6741-3504-427F-8CF8-25EFEB6D1B33}"/>
    <pc:docChg chg="undo custSel delSld modSld">
      <pc:chgData name="Florence Dionne" userId="bc641faec3886c11" providerId="LiveId" clId="{6F6D6741-3504-427F-8CF8-25EFEB6D1B33}" dt="2025-11-15T18:58:44.571" v="609" actId="6549"/>
      <pc:docMkLst>
        <pc:docMk/>
      </pc:docMkLst>
      <pc:sldChg chg="modSp mod">
        <pc:chgData name="Florence Dionne" userId="bc641faec3886c11" providerId="LiveId" clId="{6F6D6741-3504-427F-8CF8-25EFEB6D1B33}" dt="2025-11-15T18:52:14.643" v="390" actId="255"/>
        <pc:sldMkLst>
          <pc:docMk/>
          <pc:sldMk cId="2120811830" sldId="259"/>
        </pc:sldMkLst>
        <pc:spChg chg="mod">
          <ac:chgData name="Florence Dionne" userId="bc641faec3886c11" providerId="LiveId" clId="{6F6D6741-3504-427F-8CF8-25EFEB6D1B33}" dt="2025-11-15T18:52:14.643" v="390" actId="255"/>
          <ac:spMkLst>
            <pc:docMk/>
            <pc:sldMk cId="2120811830" sldId="259"/>
            <ac:spMk id="3" creationId="{D6922A02-7FCB-9429-4494-91825810963C}"/>
          </ac:spMkLst>
        </pc:spChg>
      </pc:sldChg>
      <pc:sldChg chg="modSp mod">
        <pc:chgData name="Florence Dionne" userId="bc641faec3886c11" providerId="LiveId" clId="{6F6D6741-3504-427F-8CF8-25EFEB6D1B33}" dt="2025-11-15T18:53:32.493" v="397" actId="2711"/>
        <pc:sldMkLst>
          <pc:docMk/>
          <pc:sldMk cId="1959292298" sldId="262"/>
        </pc:sldMkLst>
        <pc:spChg chg="mod">
          <ac:chgData name="Florence Dionne" userId="bc641faec3886c11" providerId="LiveId" clId="{6F6D6741-3504-427F-8CF8-25EFEB6D1B33}" dt="2025-11-15T18:53:32.493" v="397" actId="2711"/>
          <ac:spMkLst>
            <pc:docMk/>
            <pc:sldMk cId="1959292298" sldId="262"/>
            <ac:spMk id="10" creationId="{6ABB5AD1-D487-7F3A-7C56-62A18309ABB4}"/>
          </ac:spMkLst>
        </pc:spChg>
      </pc:sldChg>
      <pc:sldChg chg="modSp mod">
        <pc:chgData name="Florence Dionne" userId="bc641faec3886c11" providerId="LiveId" clId="{6F6D6741-3504-427F-8CF8-25EFEB6D1B33}" dt="2025-11-15T18:53:48.127" v="399" actId="255"/>
        <pc:sldMkLst>
          <pc:docMk/>
          <pc:sldMk cId="1448131256" sldId="263"/>
        </pc:sldMkLst>
        <pc:spChg chg="mod">
          <ac:chgData name="Florence Dionne" userId="bc641faec3886c11" providerId="LiveId" clId="{6F6D6741-3504-427F-8CF8-25EFEB6D1B33}" dt="2025-11-15T18:53:48.127" v="399" actId="255"/>
          <ac:spMkLst>
            <pc:docMk/>
            <pc:sldMk cId="1448131256" sldId="263"/>
            <ac:spMk id="3" creationId="{1A9FA703-7807-5C6A-5E47-7D9A0EAEF44D}"/>
          </ac:spMkLst>
        </pc:spChg>
      </pc:sldChg>
      <pc:sldChg chg="modSp mod">
        <pc:chgData name="Florence Dionne" userId="bc641faec3886c11" providerId="LiveId" clId="{6F6D6741-3504-427F-8CF8-25EFEB6D1B33}" dt="2025-11-15T18:54:08.534" v="401" actId="255"/>
        <pc:sldMkLst>
          <pc:docMk/>
          <pc:sldMk cId="2339758287" sldId="264"/>
        </pc:sldMkLst>
        <pc:spChg chg="mod">
          <ac:chgData name="Florence Dionne" userId="bc641faec3886c11" providerId="LiveId" clId="{6F6D6741-3504-427F-8CF8-25EFEB6D1B33}" dt="2025-11-15T18:54:08.534" v="401" actId="255"/>
          <ac:spMkLst>
            <pc:docMk/>
            <pc:sldMk cId="2339758287" sldId="264"/>
            <ac:spMk id="8" creationId="{5AF5453F-219E-8EF0-F819-1B8A29E54C6A}"/>
          </ac:spMkLst>
        </pc:spChg>
      </pc:sldChg>
      <pc:sldChg chg="del">
        <pc:chgData name="Florence Dionne" userId="bc641faec3886c11" providerId="LiveId" clId="{6F6D6741-3504-427F-8CF8-25EFEB6D1B33}" dt="2025-11-15T18:54:52.240" v="402" actId="2696"/>
        <pc:sldMkLst>
          <pc:docMk/>
          <pc:sldMk cId="4275991344" sldId="265"/>
        </pc:sldMkLst>
      </pc:sldChg>
      <pc:sldChg chg="modSp mod">
        <pc:chgData name="Florence Dionne" userId="bc641faec3886c11" providerId="LiveId" clId="{6F6D6741-3504-427F-8CF8-25EFEB6D1B33}" dt="2025-11-15T18:52:42.255" v="394" actId="120"/>
        <pc:sldMkLst>
          <pc:docMk/>
          <pc:sldMk cId="2192722422" sldId="269"/>
        </pc:sldMkLst>
        <pc:spChg chg="mod">
          <ac:chgData name="Florence Dionne" userId="bc641faec3886c11" providerId="LiveId" clId="{6F6D6741-3504-427F-8CF8-25EFEB6D1B33}" dt="2025-11-15T18:52:42.255" v="394" actId="120"/>
          <ac:spMkLst>
            <pc:docMk/>
            <pc:sldMk cId="2192722422" sldId="269"/>
            <ac:spMk id="3" creationId="{CCF86004-C1DE-63BE-1456-E5AFC9C67782}"/>
          </ac:spMkLst>
        </pc:spChg>
      </pc:sldChg>
      <pc:sldChg chg="modSp mod">
        <pc:chgData name="Florence Dionne" userId="bc641faec3886c11" providerId="LiveId" clId="{6F6D6741-3504-427F-8CF8-25EFEB6D1B33}" dt="2025-11-15T18:56:33.830" v="409" actId="20577"/>
        <pc:sldMkLst>
          <pc:docMk/>
          <pc:sldMk cId="3608047059" sldId="274"/>
        </pc:sldMkLst>
        <pc:spChg chg="mod">
          <ac:chgData name="Florence Dionne" userId="bc641faec3886c11" providerId="LiveId" clId="{6F6D6741-3504-427F-8CF8-25EFEB6D1B33}" dt="2025-11-15T18:56:33.830" v="409" actId="20577"/>
          <ac:spMkLst>
            <pc:docMk/>
            <pc:sldMk cId="3608047059" sldId="274"/>
            <ac:spMk id="3" creationId="{DB02FA3F-F869-0AE1-A671-BB43046BA2AE}"/>
          </ac:spMkLst>
        </pc:spChg>
      </pc:sldChg>
      <pc:sldChg chg="modSp mod">
        <pc:chgData name="Florence Dionne" userId="bc641faec3886c11" providerId="LiveId" clId="{6F6D6741-3504-427F-8CF8-25EFEB6D1B33}" dt="2025-11-15T18:58:44.571" v="609" actId="6549"/>
        <pc:sldMkLst>
          <pc:docMk/>
          <pc:sldMk cId="3482160490" sldId="275"/>
        </pc:sldMkLst>
        <pc:spChg chg="mod">
          <ac:chgData name="Florence Dionne" userId="bc641faec3886c11" providerId="LiveId" clId="{6F6D6741-3504-427F-8CF8-25EFEB6D1B33}" dt="2025-11-15T18:58:44.571" v="609" actId="6549"/>
          <ac:spMkLst>
            <pc:docMk/>
            <pc:sldMk cId="3482160490" sldId="275"/>
            <ac:spMk id="3" creationId="{9507B9F0-C9DF-74A3-8395-A58C31539CB1}"/>
          </ac:spMkLst>
        </pc:spChg>
      </pc:sldChg>
      <pc:sldChg chg="modSp mod">
        <pc:chgData name="Florence Dionne" userId="bc641faec3886c11" providerId="LiveId" clId="{6F6D6741-3504-427F-8CF8-25EFEB6D1B33}" dt="2025-11-15T18:55:04.162" v="403" actId="255"/>
        <pc:sldMkLst>
          <pc:docMk/>
          <pc:sldMk cId="1620962248" sldId="277"/>
        </pc:sldMkLst>
        <pc:spChg chg="mod">
          <ac:chgData name="Florence Dionne" userId="bc641faec3886c11" providerId="LiveId" clId="{6F6D6741-3504-427F-8CF8-25EFEB6D1B33}" dt="2025-11-15T18:55:04.162" v="403" actId="255"/>
          <ac:spMkLst>
            <pc:docMk/>
            <pc:sldMk cId="1620962248" sldId="277"/>
            <ac:spMk id="3" creationId="{68E125AB-E3C9-EA89-0D40-B9262D385B26}"/>
          </ac:spMkLst>
        </pc:spChg>
      </pc:sldChg>
    </pc:docChg>
  </pc:docChgLst>
  <pc:docChgLst>
    <pc:chgData name="Salat, Jana" userId="5341b99e-17f3-40c9-b0eb-6ee0c38bb8df" providerId="ADAL" clId="{4B83AA26-156A-42B2-8A7C-7AE9D3B2F999}"/>
    <pc:docChg chg="undo custSel addSld delSld modSld">
      <pc:chgData name="Salat, Jana" userId="5341b99e-17f3-40c9-b0eb-6ee0c38bb8df" providerId="ADAL" clId="{4B83AA26-156A-42B2-8A7C-7AE9D3B2F999}" dt="2025-11-15T02:36:13.494" v="334" actId="20577"/>
      <pc:docMkLst>
        <pc:docMk/>
      </pc:docMkLst>
      <pc:sldChg chg="modSp mod">
        <pc:chgData name="Salat, Jana" userId="5341b99e-17f3-40c9-b0eb-6ee0c38bb8df" providerId="ADAL" clId="{4B83AA26-156A-42B2-8A7C-7AE9D3B2F999}" dt="2025-11-15T02:36:13.494" v="334" actId="20577"/>
        <pc:sldMkLst>
          <pc:docMk/>
          <pc:sldMk cId="2120811830" sldId="259"/>
        </pc:sldMkLst>
        <pc:spChg chg="mod">
          <ac:chgData name="Salat, Jana" userId="5341b99e-17f3-40c9-b0eb-6ee0c38bb8df" providerId="ADAL" clId="{4B83AA26-156A-42B2-8A7C-7AE9D3B2F999}" dt="2025-11-15T02:36:13.494" v="334" actId="20577"/>
          <ac:spMkLst>
            <pc:docMk/>
            <pc:sldMk cId="2120811830" sldId="259"/>
            <ac:spMk id="3" creationId="{D6922A02-7FCB-9429-4494-91825810963C}"/>
          </ac:spMkLst>
        </pc:spChg>
      </pc:sldChg>
      <pc:sldChg chg="modSp mod">
        <pc:chgData name="Salat, Jana" userId="5341b99e-17f3-40c9-b0eb-6ee0c38bb8df" providerId="ADAL" clId="{4B83AA26-156A-42B2-8A7C-7AE9D3B2F999}" dt="2025-11-15T02:26:37.709" v="161" actId="13926"/>
        <pc:sldMkLst>
          <pc:docMk/>
          <pc:sldMk cId="104871471" sldId="260"/>
        </pc:sldMkLst>
        <pc:spChg chg="mod">
          <ac:chgData name="Salat, Jana" userId="5341b99e-17f3-40c9-b0eb-6ee0c38bb8df" providerId="ADAL" clId="{4B83AA26-156A-42B2-8A7C-7AE9D3B2F999}" dt="2025-11-15T02:26:37.709" v="161" actId="13926"/>
          <ac:spMkLst>
            <pc:docMk/>
            <pc:sldMk cId="104871471" sldId="260"/>
            <ac:spMk id="3" creationId="{522E107D-A544-4DFD-EB27-BE29470595F9}"/>
          </ac:spMkLst>
        </pc:spChg>
      </pc:sldChg>
      <pc:sldChg chg="modSp mod">
        <pc:chgData name="Salat, Jana" userId="5341b99e-17f3-40c9-b0eb-6ee0c38bb8df" providerId="ADAL" clId="{4B83AA26-156A-42B2-8A7C-7AE9D3B2F999}" dt="2025-11-15T02:21:57.669" v="151" actId="1035"/>
        <pc:sldMkLst>
          <pc:docMk/>
          <pc:sldMk cId="1959292298" sldId="262"/>
        </pc:sldMkLst>
        <pc:picChg chg="mod">
          <ac:chgData name="Salat, Jana" userId="5341b99e-17f3-40c9-b0eb-6ee0c38bb8df" providerId="ADAL" clId="{4B83AA26-156A-42B2-8A7C-7AE9D3B2F999}" dt="2025-11-15T02:21:57.669" v="151" actId="1035"/>
          <ac:picMkLst>
            <pc:docMk/>
            <pc:sldMk cId="1959292298" sldId="262"/>
            <ac:picMk id="2" creationId="{CFD5F577-4D12-8470-A29B-0C6BD98843F2}"/>
          </ac:picMkLst>
        </pc:picChg>
      </pc:sldChg>
      <pc:sldChg chg="modSp mod">
        <pc:chgData name="Salat, Jana" userId="5341b99e-17f3-40c9-b0eb-6ee0c38bb8df" providerId="ADAL" clId="{4B83AA26-156A-42B2-8A7C-7AE9D3B2F999}" dt="2025-11-15T02:17:58.813" v="31" actId="27636"/>
        <pc:sldMkLst>
          <pc:docMk/>
          <pc:sldMk cId="1448131256" sldId="263"/>
        </pc:sldMkLst>
        <pc:spChg chg="mod">
          <ac:chgData name="Salat, Jana" userId="5341b99e-17f3-40c9-b0eb-6ee0c38bb8df" providerId="ADAL" clId="{4B83AA26-156A-42B2-8A7C-7AE9D3B2F999}" dt="2025-11-15T02:17:58.813" v="31" actId="27636"/>
          <ac:spMkLst>
            <pc:docMk/>
            <pc:sldMk cId="1448131256" sldId="263"/>
            <ac:spMk id="3" creationId="{1A9FA703-7807-5C6A-5E47-7D9A0EAEF44D}"/>
          </ac:spMkLst>
        </pc:spChg>
      </pc:sldChg>
      <pc:sldChg chg="modSp mod">
        <pc:chgData name="Salat, Jana" userId="5341b99e-17f3-40c9-b0eb-6ee0c38bb8df" providerId="ADAL" clId="{4B83AA26-156A-42B2-8A7C-7AE9D3B2F999}" dt="2025-11-15T02:18:43.659" v="67" actId="20577"/>
        <pc:sldMkLst>
          <pc:docMk/>
          <pc:sldMk cId="2339758287" sldId="264"/>
        </pc:sldMkLst>
        <pc:spChg chg="mod">
          <ac:chgData name="Salat, Jana" userId="5341b99e-17f3-40c9-b0eb-6ee0c38bb8df" providerId="ADAL" clId="{4B83AA26-156A-42B2-8A7C-7AE9D3B2F999}" dt="2025-11-15T02:18:43.659" v="67" actId="20577"/>
          <ac:spMkLst>
            <pc:docMk/>
            <pc:sldMk cId="2339758287" sldId="264"/>
            <ac:spMk id="8" creationId="{5AF5453F-219E-8EF0-F819-1B8A29E54C6A}"/>
          </ac:spMkLst>
        </pc:spChg>
        <pc:spChg chg="mod">
          <ac:chgData name="Salat, Jana" userId="5341b99e-17f3-40c9-b0eb-6ee0c38bb8df" providerId="ADAL" clId="{4B83AA26-156A-42B2-8A7C-7AE9D3B2F999}" dt="2025-11-15T02:18:26.285" v="53" actId="1035"/>
          <ac:spMkLst>
            <pc:docMk/>
            <pc:sldMk cId="2339758287" sldId="264"/>
            <ac:spMk id="11" creationId="{75158226-78CD-005D-630D-C18DF16698EE}"/>
          </ac:spMkLst>
        </pc:spChg>
        <pc:spChg chg="mod">
          <ac:chgData name="Salat, Jana" userId="5341b99e-17f3-40c9-b0eb-6ee0c38bb8df" providerId="ADAL" clId="{4B83AA26-156A-42B2-8A7C-7AE9D3B2F999}" dt="2025-11-15T02:18:26.285" v="53" actId="1035"/>
          <ac:spMkLst>
            <pc:docMk/>
            <pc:sldMk cId="2339758287" sldId="264"/>
            <ac:spMk id="13" creationId="{B8BCFB30-E1F4-779C-BC51-0A5554E18283}"/>
          </ac:spMkLst>
        </pc:spChg>
        <pc:graphicFrameChg chg="mod">
          <ac:chgData name="Salat, Jana" userId="5341b99e-17f3-40c9-b0eb-6ee0c38bb8df" providerId="ADAL" clId="{4B83AA26-156A-42B2-8A7C-7AE9D3B2F999}" dt="2025-11-15T02:18:34.131" v="63" actId="1036"/>
          <ac:graphicFrameMkLst>
            <pc:docMk/>
            <pc:sldMk cId="2339758287" sldId="264"/>
            <ac:graphicFrameMk id="10" creationId="{20F4AE86-A4CB-D34F-108B-849BC3A964FE}"/>
          </ac:graphicFrameMkLst>
        </pc:graphicFrameChg>
        <pc:picChg chg="mod">
          <ac:chgData name="Salat, Jana" userId="5341b99e-17f3-40c9-b0eb-6ee0c38bb8df" providerId="ADAL" clId="{4B83AA26-156A-42B2-8A7C-7AE9D3B2F999}" dt="2025-11-15T02:18:26.285" v="53" actId="1035"/>
          <ac:picMkLst>
            <pc:docMk/>
            <pc:sldMk cId="2339758287" sldId="264"/>
            <ac:picMk id="2" creationId="{0C5C43B0-75E9-1A29-673C-5531C82D7A0F}"/>
          </ac:picMkLst>
        </pc:picChg>
        <pc:picChg chg="mod">
          <ac:chgData name="Salat, Jana" userId="5341b99e-17f3-40c9-b0eb-6ee0c38bb8df" providerId="ADAL" clId="{4B83AA26-156A-42B2-8A7C-7AE9D3B2F999}" dt="2025-11-15T02:18:26.285" v="53" actId="1035"/>
          <ac:picMkLst>
            <pc:docMk/>
            <pc:sldMk cId="2339758287" sldId="264"/>
            <ac:picMk id="9" creationId="{7B5A21AE-6A92-963A-B4BA-C7DF827E2E94}"/>
          </ac:picMkLst>
        </pc:picChg>
      </pc:sldChg>
      <pc:sldChg chg="modSp mod">
        <pc:chgData name="Salat, Jana" userId="5341b99e-17f3-40c9-b0eb-6ee0c38bb8df" providerId="ADAL" clId="{4B83AA26-156A-42B2-8A7C-7AE9D3B2F999}" dt="2025-11-15T02:35:04.102" v="326" actId="20577"/>
        <pc:sldMkLst>
          <pc:docMk/>
          <pc:sldMk cId="4275991344" sldId="265"/>
        </pc:sldMkLst>
        <pc:spChg chg="mod">
          <ac:chgData name="Salat, Jana" userId="5341b99e-17f3-40c9-b0eb-6ee0c38bb8df" providerId="ADAL" clId="{4B83AA26-156A-42B2-8A7C-7AE9D3B2F999}" dt="2025-11-15T02:35:04.102" v="326" actId="20577"/>
          <ac:spMkLst>
            <pc:docMk/>
            <pc:sldMk cId="4275991344" sldId="265"/>
            <ac:spMk id="3" creationId="{68E125AB-E3C9-EA89-0D40-B9262D385B26}"/>
          </ac:spMkLst>
        </pc:spChg>
      </pc:sldChg>
      <pc:sldChg chg="modSp mod">
        <pc:chgData name="Salat, Jana" userId="5341b99e-17f3-40c9-b0eb-6ee0c38bb8df" providerId="ADAL" clId="{4B83AA26-156A-42B2-8A7C-7AE9D3B2F999}" dt="2025-11-15T02:14:33.787" v="20" actId="20577"/>
        <pc:sldMkLst>
          <pc:docMk/>
          <pc:sldMk cId="2910090290" sldId="266"/>
        </pc:sldMkLst>
        <pc:spChg chg="mod">
          <ac:chgData name="Salat, Jana" userId="5341b99e-17f3-40c9-b0eb-6ee0c38bb8df" providerId="ADAL" clId="{4B83AA26-156A-42B2-8A7C-7AE9D3B2F999}" dt="2025-11-15T02:14:33.787" v="20" actId="20577"/>
          <ac:spMkLst>
            <pc:docMk/>
            <pc:sldMk cId="2910090290" sldId="266"/>
            <ac:spMk id="3" creationId="{FAD4B3B4-1040-2D35-5B24-56F313EA7D07}"/>
          </ac:spMkLst>
        </pc:spChg>
      </pc:sldChg>
      <pc:sldChg chg="modSp mod">
        <pc:chgData name="Salat, Jana" userId="5341b99e-17f3-40c9-b0eb-6ee0c38bb8df" providerId="ADAL" clId="{4B83AA26-156A-42B2-8A7C-7AE9D3B2F999}" dt="2025-11-15T02:35:29.112" v="327" actId="20577"/>
        <pc:sldMkLst>
          <pc:docMk/>
          <pc:sldMk cId="1056120247" sldId="267"/>
        </pc:sldMkLst>
        <pc:spChg chg="mod">
          <ac:chgData name="Salat, Jana" userId="5341b99e-17f3-40c9-b0eb-6ee0c38bb8df" providerId="ADAL" clId="{4B83AA26-156A-42B2-8A7C-7AE9D3B2F999}" dt="2025-11-15T02:35:29.112" v="327" actId="20577"/>
          <ac:spMkLst>
            <pc:docMk/>
            <pc:sldMk cId="1056120247" sldId="267"/>
            <ac:spMk id="3" creationId="{B1268B56-7D55-522F-6FB0-6627E68330B1}"/>
          </ac:spMkLst>
        </pc:spChg>
      </pc:sldChg>
      <pc:sldChg chg="addSp delSp modSp mod">
        <pc:chgData name="Salat, Jana" userId="5341b99e-17f3-40c9-b0eb-6ee0c38bb8df" providerId="ADAL" clId="{4B83AA26-156A-42B2-8A7C-7AE9D3B2F999}" dt="2025-11-15T02:28:28.332" v="168" actId="1076"/>
        <pc:sldMkLst>
          <pc:docMk/>
          <pc:sldMk cId="3107621739" sldId="270"/>
        </pc:sldMkLst>
        <pc:spChg chg="del">
          <ac:chgData name="Salat, Jana" userId="5341b99e-17f3-40c9-b0eb-6ee0c38bb8df" providerId="ADAL" clId="{4B83AA26-156A-42B2-8A7C-7AE9D3B2F999}" dt="2025-11-15T02:27:16.951" v="163" actId="478"/>
          <ac:spMkLst>
            <pc:docMk/>
            <pc:sldMk cId="3107621739" sldId="270"/>
            <ac:spMk id="3" creationId="{C1488BD4-31D9-2DE7-BD45-EC53BCA3F9FC}"/>
          </ac:spMkLst>
        </pc:spChg>
        <pc:spChg chg="add del mod">
          <ac:chgData name="Salat, Jana" userId="5341b99e-17f3-40c9-b0eb-6ee0c38bb8df" providerId="ADAL" clId="{4B83AA26-156A-42B2-8A7C-7AE9D3B2F999}" dt="2025-11-15T02:28:04.019" v="164"/>
          <ac:spMkLst>
            <pc:docMk/>
            <pc:sldMk cId="3107621739" sldId="270"/>
            <ac:spMk id="5" creationId="{65C6002F-4FD7-2075-C39B-82F677AD5182}"/>
          </ac:spMkLst>
        </pc:spChg>
        <pc:graphicFrameChg chg="del">
          <ac:chgData name="Salat, Jana" userId="5341b99e-17f3-40c9-b0eb-6ee0c38bb8df" providerId="ADAL" clId="{4B83AA26-156A-42B2-8A7C-7AE9D3B2F999}" dt="2025-11-15T02:27:10.741" v="162" actId="478"/>
          <ac:graphicFrameMkLst>
            <pc:docMk/>
            <pc:sldMk cId="3107621739" sldId="270"/>
            <ac:graphicFrameMk id="2" creationId="{A60D905C-666F-A3E4-2E34-FD908D792295}"/>
          </ac:graphicFrameMkLst>
        </pc:graphicFrameChg>
        <pc:picChg chg="add mod">
          <ac:chgData name="Salat, Jana" userId="5341b99e-17f3-40c9-b0eb-6ee0c38bb8df" providerId="ADAL" clId="{4B83AA26-156A-42B2-8A7C-7AE9D3B2F999}" dt="2025-11-15T02:28:28.332" v="168" actId="1076"/>
          <ac:picMkLst>
            <pc:docMk/>
            <pc:sldMk cId="3107621739" sldId="270"/>
            <ac:picMk id="8" creationId="{81E01281-6CCE-9879-6C2F-94A8C24D16DE}"/>
          </ac:picMkLst>
        </pc:picChg>
      </pc:sldChg>
      <pc:sldChg chg="addSp delSp modSp del mod">
        <pc:chgData name="Salat, Jana" userId="5341b99e-17f3-40c9-b0eb-6ee0c38bb8df" providerId="ADAL" clId="{4B83AA26-156A-42B2-8A7C-7AE9D3B2F999}" dt="2025-11-15T02:32:55.371" v="202" actId="47"/>
        <pc:sldMkLst>
          <pc:docMk/>
          <pc:sldMk cId="1120024624" sldId="273"/>
        </pc:sldMkLst>
        <pc:spChg chg="add del mod">
          <ac:chgData name="Salat, Jana" userId="5341b99e-17f3-40c9-b0eb-6ee0c38bb8df" providerId="ADAL" clId="{4B83AA26-156A-42B2-8A7C-7AE9D3B2F999}" dt="2025-11-15T02:29:42.580" v="175"/>
          <ac:spMkLst>
            <pc:docMk/>
            <pc:sldMk cId="1120024624" sldId="273"/>
            <ac:spMk id="2" creationId="{B3476367-3285-355D-4B81-793FB02CC949}"/>
          </ac:spMkLst>
        </pc:spChg>
        <pc:spChg chg="mod">
          <ac:chgData name="Salat, Jana" userId="5341b99e-17f3-40c9-b0eb-6ee0c38bb8df" providerId="ADAL" clId="{4B83AA26-156A-42B2-8A7C-7AE9D3B2F999}" dt="2025-11-15T02:29:51.043" v="178" actId="27636"/>
          <ac:spMkLst>
            <pc:docMk/>
            <pc:sldMk cId="1120024624" sldId="273"/>
            <ac:spMk id="6" creationId="{142DAF66-E871-AEF6-EB2B-42A2C817C610}"/>
          </ac:spMkLst>
        </pc:spChg>
      </pc:sldChg>
      <pc:sldChg chg="modSp mod">
        <pc:chgData name="Salat, Jana" userId="5341b99e-17f3-40c9-b0eb-6ee0c38bb8df" providerId="ADAL" clId="{4B83AA26-156A-42B2-8A7C-7AE9D3B2F999}" dt="2025-11-15T02:23:58.708" v="157" actId="20577"/>
        <pc:sldMkLst>
          <pc:docMk/>
          <pc:sldMk cId="3608047059" sldId="274"/>
        </pc:sldMkLst>
        <pc:spChg chg="mod">
          <ac:chgData name="Salat, Jana" userId="5341b99e-17f3-40c9-b0eb-6ee0c38bb8df" providerId="ADAL" clId="{4B83AA26-156A-42B2-8A7C-7AE9D3B2F999}" dt="2025-11-15T02:23:58.708" v="157" actId="20577"/>
          <ac:spMkLst>
            <pc:docMk/>
            <pc:sldMk cId="3608047059" sldId="274"/>
            <ac:spMk id="3" creationId="{DB02FA3F-F869-0AE1-A671-BB43046BA2AE}"/>
          </ac:spMkLst>
        </pc:spChg>
      </pc:sldChg>
      <pc:sldChg chg="modSp mod">
        <pc:chgData name="Salat, Jana" userId="5341b99e-17f3-40c9-b0eb-6ee0c38bb8df" providerId="ADAL" clId="{4B83AA26-156A-42B2-8A7C-7AE9D3B2F999}" dt="2025-11-15T02:24:34.525" v="159" actId="1076"/>
        <pc:sldMkLst>
          <pc:docMk/>
          <pc:sldMk cId="424247932" sldId="276"/>
        </pc:sldMkLst>
        <pc:spChg chg="mod">
          <ac:chgData name="Salat, Jana" userId="5341b99e-17f3-40c9-b0eb-6ee0c38bb8df" providerId="ADAL" clId="{4B83AA26-156A-42B2-8A7C-7AE9D3B2F999}" dt="2025-11-15T02:24:29.836" v="158" actId="1076"/>
          <ac:spMkLst>
            <pc:docMk/>
            <pc:sldMk cId="424247932" sldId="276"/>
            <ac:spMk id="9" creationId="{963266F8-BF3D-C3BF-6DEE-C85C80B5FF6B}"/>
          </ac:spMkLst>
        </pc:spChg>
        <pc:picChg chg="mod">
          <ac:chgData name="Salat, Jana" userId="5341b99e-17f3-40c9-b0eb-6ee0c38bb8df" providerId="ADAL" clId="{4B83AA26-156A-42B2-8A7C-7AE9D3B2F999}" dt="2025-11-15T02:24:34.525" v="159" actId="1076"/>
          <ac:picMkLst>
            <pc:docMk/>
            <pc:sldMk cId="424247932" sldId="276"/>
            <ac:picMk id="5" creationId="{FBCB7C5B-4D83-EE79-B493-3F30BCD796E8}"/>
          </ac:picMkLst>
        </pc:picChg>
      </pc:sldChg>
      <pc:sldChg chg="modSp mod">
        <pc:chgData name="Salat, Jana" userId="5341b99e-17f3-40c9-b0eb-6ee0c38bb8df" providerId="ADAL" clId="{4B83AA26-156A-42B2-8A7C-7AE9D3B2F999}" dt="2025-11-15T02:20:35.293" v="87" actId="20577"/>
        <pc:sldMkLst>
          <pc:docMk/>
          <pc:sldMk cId="1620962248" sldId="277"/>
        </pc:sldMkLst>
        <pc:spChg chg="mod">
          <ac:chgData name="Salat, Jana" userId="5341b99e-17f3-40c9-b0eb-6ee0c38bb8df" providerId="ADAL" clId="{4B83AA26-156A-42B2-8A7C-7AE9D3B2F999}" dt="2025-11-15T02:20:35.293" v="87" actId="20577"/>
          <ac:spMkLst>
            <pc:docMk/>
            <pc:sldMk cId="1620962248" sldId="277"/>
            <ac:spMk id="3" creationId="{68E125AB-E3C9-EA89-0D40-B9262D385B26}"/>
          </ac:spMkLst>
        </pc:spChg>
      </pc:sldChg>
      <pc:sldChg chg="addSp delSp modSp add mod">
        <pc:chgData name="Salat, Jana" userId="5341b99e-17f3-40c9-b0eb-6ee0c38bb8df" providerId="ADAL" clId="{4B83AA26-156A-42B2-8A7C-7AE9D3B2F999}" dt="2025-11-15T02:34:02.613" v="284" actId="20577"/>
        <pc:sldMkLst>
          <pc:docMk/>
          <pc:sldMk cId="2650421148" sldId="279"/>
        </pc:sldMkLst>
        <pc:spChg chg="del">
          <ac:chgData name="Salat, Jana" userId="5341b99e-17f3-40c9-b0eb-6ee0c38bb8df" providerId="ADAL" clId="{4B83AA26-156A-42B2-8A7C-7AE9D3B2F999}" dt="2025-11-15T02:30:57.925" v="180" actId="478"/>
          <ac:spMkLst>
            <pc:docMk/>
            <pc:sldMk cId="2650421148" sldId="279"/>
            <ac:spMk id="3" creationId="{89619C63-7F4D-4FC3-A7D2-3900585B924C}"/>
          </ac:spMkLst>
        </pc:spChg>
        <pc:spChg chg="add del mod">
          <ac:chgData name="Salat, Jana" userId="5341b99e-17f3-40c9-b0eb-6ee0c38bb8df" providerId="ADAL" clId="{4B83AA26-156A-42B2-8A7C-7AE9D3B2F999}" dt="2025-11-15T02:31:03.977" v="182" actId="478"/>
          <ac:spMkLst>
            <pc:docMk/>
            <pc:sldMk cId="2650421148" sldId="279"/>
            <ac:spMk id="4" creationId="{3B81FB52-99F1-99E1-E2CE-FC00389134E0}"/>
          </ac:spMkLst>
        </pc:spChg>
        <pc:spChg chg="add mod">
          <ac:chgData name="Salat, Jana" userId="5341b99e-17f3-40c9-b0eb-6ee0c38bb8df" providerId="ADAL" clId="{4B83AA26-156A-42B2-8A7C-7AE9D3B2F999}" dt="2025-11-15T02:31:34.669" v="201" actId="1076"/>
          <ac:spMkLst>
            <pc:docMk/>
            <pc:sldMk cId="2650421148" sldId="279"/>
            <ac:spMk id="5" creationId="{50D38594-4ABD-22F2-3BC0-A3EADD7A0D5D}"/>
          </ac:spMkLst>
        </pc:spChg>
        <pc:spChg chg="mod">
          <ac:chgData name="Salat, Jana" userId="5341b99e-17f3-40c9-b0eb-6ee0c38bb8df" providerId="ADAL" clId="{4B83AA26-156A-42B2-8A7C-7AE9D3B2F999}" dt="2025-11-15T02:34:02.613" v="284" actId="20577"/>
          <ac:spMkLst>
            <pc:docMk/>
            <pc:sldMk cId="2650421148" sldId="279"/>
            <ac:spMk id="6" creationId="{0589DE9F-BB4E-C5CB-646F-9E7A6D2C1513}"/>
          </ac:spMkLst>
        </pc:spChg>
        <pc:spChg chg="add mod">
          <ac:chgData name="Salat, Jana" userId="5341b99e-17f3-40c9-b0eb-6ee0c38bb8df" providerId="ADAL" clId="{4B83AA26-156A-42B2-8A7C-7AE9D3B2F999}" dt="2025-11-15T02:31:34.669" v="201" actId="1076"/>
          <ac:spMkLst>
            <pc:docMk/>
            <pc:sldMk cId="2650421148" sldId="279"/>
            <ac:spMk id="8" creationId="{7AC786FB-7B3C-82E4-781E-DD451CB63295}"/>
          </ac:spMkLst>
        </pc:spChg>
        <pc:spChg chg="add mod">
          <ac:chgData name="Salat, Jana" userId="5341b99e-17f3-40c9-b0eb-6ee0c38bb8df" providerId="ADAL" clId="{4B83AA26-156A-42B2-8A7C-7AE9D3B2F999}" dt="2025-11-15T02:31:34.669" v="201" actId="1076"/>
          <ac:spMkLst>
            <pc:docMk/>
            <pc:sldMk cId="2650421148" sldId="279"/>
            <ac:spMk id="9" creationId="{04BDF761-ED88-9CA3-FF7B-689FFB07CAFA}"/>
          </ac:spMkLst>
        </pc:spChg>
      </pc:sldChg>
      <pc:sldMasterChg chg="delSldLayout">
        <pc:chgData name="Salat, Jana" userId="5341b99e-17f3-40c9-b0eb-6ee0c38bb8df" providerId="ADAL" clId="{4B83AA26-156A-42B2-8A7C-7AE9D3B2F999}" dt="2025-11-15T02:32:55.371" v="202" actId="47"/>
        <pc:sldMasterMkLst>
          <pc:docMk/>
          <pc:sldMasterMk cId="401347898" sldId="2147483648"/>
        </pc:sldMasterMkLst>
        <pc:sldLayoutChg chg="del">
          <pc:chgData name="Salat, Jana" userId="5341b99e-17f3-40c9-b0eb-6ee0c38bb8df" providerId="ADAL" clId="{4B83AA26-156A-42B2-8A7C-7AE9D3B2F999}" dt="2025-11-15T02:32:55.371" v="202" actId="47"/>
          <pc:sldLayoutMkLst>
            <pc:docMk/>
            <pc:sldMasterMk cId="401347898" sldId="2147483648"/>
            <pc:sldLayoutMk cId="3696798298" sldId="214748366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A590B7-C177-4B09-853D-318F1D146A3E}" type="datetimeFigureOut">
              <a:rPr lang="en-CA" smtClean="0"/>
              <a:t>2025-11-15</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DD119A-AAF1-4E3B-9A17-EE368721875B}" type="slidenum">
              <a:rPr lang="en-CA" smtClean="0"/>
              <a:t>‹N°›</a:t>
            </a:fld>
            <a:endParaRPr lang="en-CA"/>
          </a:p>
        </p:txBody>
      </p:sp>
    </p:spTree>
    <p:extLst>
      <p:ext uri="{BB962C8B-B14F-4D97-AF65-F5344CB8AC3E}">
        <p14:creationId xmlns:p14="http://schemas.microsoft.com/office/powerpoint/2010/main" val="3518408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DD119A-AAF1-4E3B-9A17-EE368721875B}"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049720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2029A-C417-5D1D-6577-FEFAC9EEFE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7AA9A9-6D9A-C2C5-BDF7-95F9656036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CE71CE-F26D-18E0-15D9-3785FDBE9BBD}"/>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26C407D7-718B-4389-70A1-BE7BB49F3F1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DD119A-AAF1-4E3B-9A17-EE368721875B}"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774883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C9C29C-99FD-4F2F-0C8C-EC2A979A3E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B4D1F6-1D8E-34F3-3937-6E7148D8E1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57B4F4-E271-7BCE-6E9D-8A6C87DEB39B}"/>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D802E7C8-FBDC-A8B6-1F69-CC77E9D122A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DD119A-AAF1-4E3B-9A17-EE368721875B}"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2375777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FE5FA-0BA7-B81C-955C-B11FEA5237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E3D84E-9F5F-2D7B-5565-AA2AA3640B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727E68-99C3-77E5-504A-C2C3ECF0A8D1}"/>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7A551CF8-512A-5B49-39F3-E87FBA17AD4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DD119A-AAF1-4E3B-9A17-EE368721875B}"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6102026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524A9D-390C-3A3F-E143-DC7A0B61BB55}"/>
              </a:ext>
            </a:extLst>
          </p:cNvPr>
          <p:cNvSpPr>
            <a:spLocks noGrp="1"/>
          </p:cNvSpPr>
          <p:nvPr>
            <p:ph type="ctrTitle"/>
          </p:nvPr>
        </p:nvSpPr>
        <p:spPr>
          <a:xfrm>
            <a:off x="1524000" y="1122363"/>
            <a:ext cx="9144000" cy="2387600"/>
          </a:xfrm>
        </p:spPr>
        <p:txBody>
          <a:bodyPr anchor="b"/>
          <a:lstStyle>
            <a:lvl1pPr algn="ctr">
              <a:defRPr sz="6000"/>
            </a:lvl1pPr>
          </a:lstStyle>
          <a:p>
            <a:r>
              <a:rPr lang="fr-CA"/>
              <a:t>Modifier le style du titre</a:t>
            </a:r>
          </a:p>
        </p:txBody>
      </p:sp>
      <p:sp>
        <p:nvSpPr>
          <p:cNvPr id="3" name="Sous-titre 2">
            <a:extLst>
              <a:ext uri="{FF2B5EF4-FFF2-40B4-BE49-F238E27FC236}">
                <a16:creationId xmlns:a16="http://schemas.microsoft.com/office/drawing/2014/main" id="{45B45D6A-F9ED-B277-2385-1C93D2A36C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CA"/>
              <a:t>Modifier le style des sous-titres du masque</a:t>
            </a:r>
          </a:p>
        </p:txBody>
      </p:sp>
      <p:sp>
        <p:nvSpPr>
          <p:cNvPr id="4" name="Espace réservé de la date 3">
            <a:extLst>
              <a:ext uri="{FF2B5EF4-FFF2-40B4-BE49-F238E27FC236}">
                <a16:creationId xmlns:a16="http://schemas.microsoft.com/office/drawing/2014/main" id="{88FDB670-563F-ACBF-43E4-79787EF3AD0A}"/>
              </a:ext>
            </a:extLst>
          </p:cNvPr>
          <p:cNvSpPr>
            <a:spLocks noGrp="1"/>
          </p:cNvSpPr>
          <p:nvPr>
            <p:ph type="dt" sz="half" idx="10"/>
          </p:nvPr>
        </p:nvSpPr>
        <p:spPr/>
        <p:txBody>
          <a:bodyPr/>
          <a:lstStyle/>
          <a:p>
            <a:fld id="{C7A03491-60FF-421B-A1F0-B7E0AEF9EF60}" type="datetimeFigureOut">
              <a:rPr lang="fr-CA" smtClean="0"/>
              <a:t>2025-11-15</a:t>
            </a:fld>
            <a:endParaRPr lang="fr-CA"/>
          </a:p>
        </p:txBody>
      </p:sp>
      <p:sp>
        <p:nvSpPr>
          <p:cNvPr id="5" name="Espace réservé du pied de page 4">
            <a:extLst>
              <a:ext uri="{FF2B5EF4-FFF2-40B4-BE49-F238E27FC236}">
                <a16:creationId xmlns:a16="http://schemas.microsoft.com/office/drawing/2014/main" id="{8FD41BCF-BB8B-EC41-CB7B-3948F668E59E}"/>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FA7A2C10-8F93-CA93-CEE2-4E7391CD0ABC}"/>
              </a:ext>
            </a:extLst>
          </p:cNvPr>
          <p:cNvSpPr>
            <a:spLocks noGrp="1"/>
          </p:cNvSpPr>
          <p:nvPr>
            <p:ph type="sldNum" sz="quarter" idx="12"/>
          </p:nvPr>
        </p:nvSpPr>
        <p:spPr/>
        <p:txBody>
          <a:bodyPr/>
          <a:lstStyle/>
          <a:p>
            <a:fld id="{9F189D00-CDCF-4C48-ACD7-CC9D77F9A974}" type="slidenum">
              <a:rPr lang="fr-CA" smtClean="0"/>
              <a:t>‹N°›</a:t>
            </a:fld>
            <a:endParaRPr lang="fr-CA"/>
          </a:p>
        </p:txBody>
      </p:sp>
    </p:spTree>
    <p:extLst>
      <p:ext uri="{BB962C8B-B14F-4D97-AF65-F5344CB8AC3E}">
        <p14:creationId xmlns:p14="http://schemas.microsoft.com/office/powerpoint/2010/main" val="2582999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79FCF2-941C-EBAE-9802-ED8E672BD4D1}"/>
              </a:ext>
            </a:extLst>
          </p:cNvPr>
          <p:cNvSpPr>
            <a:spLocks noGrp="1"/>
          </p:cNvSpPr>
          <p:nvPr>
            <p:ph type="title"/>
          </p:nvPr>
        </p:nvSpPr>
        <p:spPr/>
        <p:txBody>
          <a:bodyPr/>
          <a:lstStyle/>
          <a:p>
            <a:r>
              <a:rPr lang="fr-CA"/>
              <a:t>Modifier le style du titre</a:t>
            </a:r>
          </a:p>
        </p:txBody>
      </p:sp>
      <p:sp>
        <p:nvSpPr>
          <p:cNvPr id="3" name="Espace réservé du texte vertical 2">
            <a:extLst>
              <a:ext uri="{FF2B5EF4-FFF2-40B4-BE49-F238E27FC236}">
                <a16:creationId xmlns:a16="http://schemas.microsoft.com/office/drawing/2014/main" id="{76AF13F2-66F8-4F83-15AA-8C93D63C9058}"/>
              </a:ext>
            </a:extLst>
          </p:cNvPr>
          <p:cNvSpPr>
            <a:spLocks noGrp="1"/>
          </p:cNvSpPr>
          <p:nvPr>
            <p:ph type="body" orient="vert" idx="1"/>
          </p:nvPr>
        </p:nvSpPr>
        <p:spPr/>
        <p:txBody>
          <a:bodyPr vert="eaVert"/>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e la date 3">
            <a:extLst>
              <a:ext uri="{FF2B5EF4-FFF2-40B4-BE49-F238E27FC236}">
                <a16:creationId xmlns:a16="http://schemas.microsoft.com/office/drawing/2014/main" id="{055114A0-04BF-AAC9-1399-BFC32F8A74A2}"/>
              </a:ext>
            </a:extLst>
          </p:cNvPr>
          <p:cNvSpPr>
            <a:spLocks noGrp="1"/>
          </p:cNvSpPr>
          <p:nvPr>
            <p:ph type="dt" sz="half" idx="10"/>
          </p:nvPr>
        </p:nvSpPr>
        <p:spPr/>
        <p:txBody>
          <a:bodyPr/>
          <a:lstStyle/>
          <a:p>
            <a:fld id="{C7A03491-60FF-421B-A1F0-B7E0AEF9EF60}" type="datetimeFigureOut">
              <a:rPr lang="fr-CA" smtClean="0"/>
              <a:t>2025-11-15</a:t>
            </a:fld>
            <a:endParaRPr lang="fr-CA"/>
          </a:p>
        </p:txBody>
      </p:sp>
      <p:sp>
        <p:nvSpPr>
          <p:cNvPr id="5" name="Espace réservé du pied de page 4">
            <a:extLst>
              <a:ext uri="{FF2B5EF4-FFF2-40B4-BE49-F238E27FC236}">
                <a16:creationId xmlns:a16="http://schemas.microsoft.com/office/drawing/2014/main" id="{7EE04369-9C71-37BE-114A-BC14B6BB41E5}"/>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64A5F5B1-FF85-D0B7-6D35-69A0D093D1B7}"/>
              </a:ext>
            </a:extLst>
          </p:cNvPr>
          <p:cNvSpPr>
            <a:spLocks noGrp="1"/>
          </p:cNvSpPr>
          <p:nvPr>
            <p:ph type="sldNum" sz="quarter" idx="12"/>
          </p:nvPr>
        </p:nvSpPr>
        <p:spPr/>
        <p:txBody>
          <a:bodyPr/>
          <a:lstStyle/>
          <a:p>
            <a:fld id="{9F189D00-CDCF-4C48-ACD7-CC9D77F9A974}" type="slidenum">
              <a:rPr lang="fr-CA" smtClean="0"/>
              <a:t>‹N°›</a:t>
            </a:fld>
            <a:endParaRPr lang="fr-CA"/>
          </a:p>
        </p:txBody>
      </p:sp>
    </p:spTree>
    <p:extLst>
      <p:ext uri="{BB962C8B-B14F-4D97-AF65-F5344CB8AC3E}">
        <p14:creationId xmlns:p14="http://schemas.microsoft.com/office/powerpoint/2010/main" val="4112384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74C823C4-EC4A-0A24-1DA3-7C3E5F38508B}"/>
              </a:ext>
            </a:extLst>
          </p:cNvPr>
          <p:cNvSpPr>
            <a:spLocks noGrp="1"/>
          </p:cNvSpPr>
          <p:nvPr>
            <p:ph type="title" orient="vert"/>
          </p:nvPr>
        </p:nvSpPr>
        <p:spPr>
          <a:xfrm>
            <a:off x="8724900" y="365125"/>
            <a:ext cx="2628900" cy="5811838"/>
          </a:xfrm>
        </p:spPr>
        <p:txBody>
          <a:bodyPr vert="eaVert"/>
          <a:lstStyle/>
          <a:p>
            <a:r>
              <a:rPr lang="fr-CA"/>
              <a:t>Modifier le style du titre</a:t>
            </a:r>
          </a:p>
        </p:txBody>
      </p:sp>
      <p:sp>
        <p:nvSpPr>
          <p:cNvPr id="3" name="Espace réservé du texte vertical 2">
            <a:extLst>
              <a:ext uri="{FF2B5EF4-FFF2-40B4-BE49-F238E27FC236}">
                <a16:creationId xmlns:a16="http://schemas.microsoft.com/office/drawing/2014/main" id="{ABCB0751-EF99-3EB8-B376-709E5F08937E}"/>
              </a:ext>
            </a:extLst>
          </p:cNvPr>
          <p:cNvSpPr>
            <a:spLocks noGrp="1"/>
          </p:cNvSpPr>
          <p:nvPr>
            <p:ph type="body" orient="vert" idx="1"/>
          </p:nvPr>
        </p:nvSpPr>
        <p:spPr>
          <a:xfrm>
            <a:off x="838200" y="365125"/>
            <a:ext cx="7734300" cy="5811838"/>
          </a:xfrm>
        </p:spPr>
        <p:txBody>
          <a:bodyPr vert="eaVert"/>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e la date 3">
            <a:extLst>
              <a:ext uri="{FF2B5EF4-FFF2-40B4-BE49-F238E27FC236}">
                <a16:creationId xmlns:a16="http://schemas.microsoft.com/office/drawing/2014/main" id="{1B0D862F-1EC9-AAD8-1A63-E19106DC15A8}"/>
              </a:ext>
            </a:extLst>
          </p:cNvPr>
          <p:cNvSpPr>
            <a:spLocks noGrp="1"/>
          </p:cNvSpPr>
          <p:nvPr>
            <p:ph type="dt" sz="half" idx="10"/>
          </p:nvPr>
        </p:nvSpPr>
        <p:spPr/>
        <p:txBody>
          <a:bodyPr/>
          <a:lstStyle/>
          <a:p>
            <a:fld id="{C7A03491-60FF-421B-A1F0-B7E0AEF9EF60}" type="datetimeFigureOut">
              <a:rPr lang="fr-CA" smtClean="0"/>
              <a:t>2025-11-15</a:t>
            </a:fld>
            <a:endParaRPr lang="fr-CA"/>
          </a:p>
        </p:txBody>
      </p:sp>
      <p:sp>
        <p:nvSpPr>
          <p:cNvPr id="5" name="Espace réservé du pied de page 4">
            <a:extLst>
              <a:ext uri="{FF2B5EF4-FFF2-40B4-BE49-F238E27FC236}">
                <a16:creationId xmlns:a16="http://schemas.microsoft.com/office/drawing/2014/main" id="{897322E4-9F57-4046-0A89-C6D8E03780D0}"/>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864A9482-F439-3AE5-2EF6-E7BF36F4A4D9}"/>
              </a:ext>
            </a:extLst>
          </p:cNvPr>
          <p:cNvSpPr>
            <a:spLocks noGrp="1"/>
          </p:cNvSpPr>
          <p:nvPr>
            <p:ph type="sldNum" sz="quarter" idx="12"/>
          </p:nvPr>
        </p:nvSpPr>
        <p:spPr/>
        <p:txBody>
          <a:bodyPr/>
          <a:lstStyle/>
          <a:p>
            <a:fld id="{9F189D00-CDCF-4C48-ACD7-CC9D77F9A974}" type="slidenum">
              <a:rPr lang="fr-CA" smtClean="0"/>
              <a:t>‹N°›</a:t>
            </a:fld>
            <a:endParaRPr lang="fr-CA"/>
          </a:p>
        </p:txBody>
      </p:sp>
    </p:spTree>
    <p:extLst>
      <p:ext uri="{BB962C8B-B14F-4D97-AF65-F5344CB8AC3E}">
        <p14:creationId xmlns:p14="http://schemas.microsoft.com/office/powerpoint/2010/main" val="11640403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220338-58BF-2882-3D4A-C7720AD3BEE0}"/>
              </a:ext>
            </a:extLst>
          </p:cNvPr>
          <p:cNvSpPr>
            <a:spLocks noGrp="1"/>
          </p:cNvSpPr>
          <p:nvPr>
            <p:ph type="title"/>
          </p:nvPr>
        </p:nvSpPr>
        <p:spPr/>
        <p:txBody>
          <a:bodyPr/>
          <a:lstStyle/>
          <a:p>
            <a:r>
              <a:rPr lang="fr-CA"/>
              <a:t>Modifier le style du titre</a:t>
            </a:r>
          </a:p>
        </p:txBody>
      </p:sp>
      <p:sp>
        <p:nvSpPr>
          <p:cNvPr id="3" name="Espace réservé du contenu 2">
            <a:extLst>
              <a:ext uri="{FF2B5EF4-FFF2-40B4-BE49-F238E27FC236}">
                <a16:creationId xmlns:a16="http://schemas.microsoft.com/office/drawing/2014/main" id="{F7C0464D-7104-07A3-6173-6A542253915E}"/>
              </a:ext>
            </a:extLst>
          </p:cNvPr>
          <p:cNvSpPr>
            <a:spLocks noGrp="1"/>
          </p:cNvSpPr>
          <p:nvPr>
            <p:ph idx="1"/>
          </p:nvPr>
        </p:nvSpPr>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e la date 3">
            <a:extLst>
              <a:ext uri="{FF2B5EF4-FFF2-40B4-BE49-F238E27FC236}">
                <a16:creationId xmlns:a16="http://schemas.microsoft.com/office/drawing/2014/main" id="{7465004C-9CD6-D8BC-2841-C97BEA18D6E5}"/>
              </a:ext>
            </a:extLst>
          </p:cNvPr>
          <p:cNvSpPr>
            <a:spLocks noGrp="1"/>
          </p:cNvSpPr>
          <p:nvPr>
            <p:ph type="dt" sz="half" idx="10"/>
          </p:nvPr>
        </p:nvSpPr>
        <p:spPr/>
        <p:txBody>
          <a:bodyPr/>
          <a:lstStyle/>
          <a:p>
            <a:fld id="{C7A03491-60FF-421B-A1F0-B7E0AEF9EF60}" type="datetimeFigureOut">
              <a:rPr lang="fr-CA" smtClean="0"/>
              <a:t>2025-11-15</a:t>
            </a:fld>
            <a:endParaRPr lang="fr-CA"/>
          </a:p>
        </p:txBody>
      </p:sp>
      <p:sp>
        <p:nvSpPr>
          <p:cNvPr id="5" name="Espace réservé du pied de page 4">
            <a:extLst>
              <a:ext uri="{FF2B5EF4-FFF2-40B4-BE49-F238E27FC236}">
                <a16:creationId xmlns:a16="http://schemas.microsoft.com/office/drawing/2014/main" id="{873BAE7A-FA58-3B92-A66D-1FCCA4257566}"/>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BBCE0734-FDB1-7228-6B45-FBE342D3AB83}"/>
              </a:ext>
            </a:extLst>
          </p:cNvPr>
          <p:cNvSpPr>
            <a:spLocks noGrp="1"/>
          </p:cNvSpPr>
          <p:nvPr>
            <p:ph type="sldNum" sz="quarter" idx="12"/>
          </p:nvPr>
        </p:nvSpPr>
        <p:spPr/>
        <p:txBody>
          <a:bodyPr/>
          <a:lstStyle/>
          <a:p>
            <a:fld id="{9F189D00-CDCF-4C48-ACD7-CC9D77F9A974}" type="slidenum">
              <a:rPr lang="fr-CA" smtClean="0"/>
              <a:t>‹N°›</a:t>
            </a:fld>
            <a:endParaRPr lang="fr-CA"/>
          </a:p>
        </p:txBody>
      </p:sp>
    </p:spTree>
    <p:extLst>
      <p:ext uri="{BB962C8B-B14F-4D97-AF65-F5344CB8AC3E}">
        <p14:creationId xmlns:p14="http://schemas.microsoft.com/office/powerpoint/2010/main" val="3185944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220338-58BF-2882-3D4A-C7720AD3BEE0}"/>
              </a:ext>
            </a:extLst>
          </p:cNvPr>
          <p:cNvSpPr>
            <a:spLocks noGrp="1"/>
          </p:cNvSpPr>
          <p:nvPr>
            <p:ph type="title"/>
          </p:nvPr>
        </p:nvSpPr>
        <p:spPr/>
        <p:txBody>
          <a:bodyPr/>
          <a:lstStyle/>
          <a:p>
            <a:r>
              <a:rPr lang="fr-CA"/>
              <a:t>Modifier le style du titre</a:t>
            </a:r>
          </a:p>
        </p:txBody>
      </p:sp>
      <p:sp>
        <p:nvSpPr>
          <p:cNvPr id="3" name="Espace réservé du contenu 2">
            <a:extLst>
              <a:ext uri="{FF2B5EF4-FFF2-40B4-BE49-F238E27FC236}">
                <a16:creationId xmlns:a16="http://schemas.microsoft.com/office/drawing/2014/main" id="{F7C0464D-7104-07A3-6173-6A542253915E}"/>
              </a:ext>
            </a:extLst>
          </p:cNvPr>
          <p:cNvSpPr>
            <a:spLocks noGrp="1"/>
          </p:cNvSpPr>
          <p:nvPr>
            <p:ph idx="1"/>
          </p:nvPr>
        </p:nvSpPr>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e la date 3">
            <a:extLst>
              <a:ext uri="{FF2B5EF4-FFF2-40B4-BE49-F238E27FC236}">
                <a16:creationId xmlns:a16="http://schemas.microsoft.com/office/drawing/2014/main" id="{7465004C-9CD6-D8BC-2841-C97BEA18D6E5}"/>
              </a:ext>
            </a:extLst>
          </p:cNvPr>
          <p:cNvSpPr>
            <a:spLocks noGrp="1"/>
          </p:cNvSpPr>
          <p:nvPr>
            <p:ph type="dt" sz="half" idx="10"/>
          </p:nvPr>
        </p:nvSpPr>
        <p:spPr/>
        <p:txBody>
          <a:bodyPr/>
          <a:lstStyle/>
          <a:p>
            <a:fld id="{C7A03491-60FF-421B-A1F0-B7E0AEF9EF60}" type="datetimeFigureOut">
              <a:rPr lang="fr-CA" smtClean="0"/>
              <a:t>2025-11-15</a:t>
            </a:fld>
            <a:endParaRPr lang="fr-CA"/>
          </a:p>
        </p:txBody>
      </p:sp>
      <p:sp>
        <p:nvSpPr>
          <p:cNvPr id="5" name="Espace réservé du pied de page 4">
            <a:extLst>
              <a:ext uri="{FF2B5EF4-FFF2-40B4-BE49-F238E27FC236}">
                <a16:creationId xmlns:a16="http://schemas.microsoft.com/office/drawing/2014/main" id="{873BAE7A-FA58-3B92-A66D-1FCCA4257566}"/>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BBCE0734-FDB1-7228-6B45-FBE342D3AB83}"/>
              </a:ext>
            </a:extLst>
          </p:cNvPr>
          <p:cNvSpPr>
            <a:spLocks noGrp="1"/>
          </p:cNvSpPr>
          <p:nvPr>
            <p:ph type="sldNum" sz="quarter" idx="12"/>
          </p:nvPr>
        </p:nvSpPr>
        <p:spPr/>
        <p:txBody>
          <a:bodyPr/>
          <a:lstStyle/>
          <a:p>
            <a:fld id="{9F189D00-CDCF-4C48-ACD7-CC9D77F9A974}" type="slidenum">
              <a:rPr lang="fr-CA" smtClean="0"/>
              <a:t>‹N°›</a:t>
            </a:fld>
            <a:endParaRPr lang="fr-CA"/>
          </a:p>
        </p:txBody>
      </p:sp>
    </p:spTree>
    <p:extLst>
      <p:ext uri="{BB962C8B-B14F-4D97-AF65-F5344CB8AC3E}">
        <p14:creationId xmlns:p14="http://schemas.microsoft.com/office/powerpoint/2010/main" val="4012402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216C50-3B95-54E1-A24B-198C46D55CE4}"/>
              </a:ext>
            </a:extLst>
          </p:cNvPr>
          <p:cNvSpPr>
            <a:spLocks noGrp="1"/>
          </p:cNvSpPr>
          <p:nvPr>
            <p:ph type="title"/>
          </p:nvPr>
        </p:nvSpPr>
        <p:spPr>
          <a:xfrm>
            <a:off x="831850" y="1709738"/>
            <a:ext cx="10515600" cy="2852737"/>
          </a:xfrm>
        </p:spPr>
        <p:txBody>
          <a:bodyPr anchor="b"/>
          <a:lstStyle>
            <a:lvl1pPr>
              <a:defRPr sz="6000"/>
            </a:lvl1pPr>
          </a:lstStyle>
          <a:p>
            <a:r>
              <a:rPr lang="fr-CA"/>
              <a:t>Modifier le style du titre</a:t>
            </a:r>
          </a:p>
        </p:txBody>
      </p:sp>
      <p:sp>
        <p:nvSpPr>
          <p:cNvPr id="3" name="Espace réservé du texte 2">
            <a:extLst>
              <a:ext uri="{FF2B5EF4-FFF2-40B4-BE49-F238E27FC236}">
                <a16:creationId xmlns:a16="http://schemas.microsoft.com/office/drawing/2014/main" id="{D25A3FF1-6E45-1F2E-E060-5A6395674C1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CA"/>
              <a:t>Cliquez pour modifier les styles du texte du masque</a:t>
            </a:r>
          </a:p>
        </p:txBody>
      </p:sp>
      <p:sp>
        <p:nvSpPr>
          <p:cNvPr id="4" name="Espace réservé de la date 3">
            <a:extLst>
              <a:ext uri="{FF2B5EF4-FFF2-40B4-BE49-F238E27FC236}">
                <a16:creationId xmlns:a16="http://schemas.microsoft.com/office/drawing/2014/main" id="{28C85B9F-D8D6-F30F-AD35-664DC302AB7B}"/>
              </a:ext>
            </a:extLst>
          </p:cNvPr>
          <p:cNvSpPr>
            <a:spLocks noGrp="1"/>
          </p:cNvSpPr>
          <p:nvPr>
            <p:ph type="dt" sz="half" idx="10"/>
          </p:nvPr>
        </p:nvSpPr>
        <p:spPr/>
        <p:txBody>
          <a:bodyPr/>
          <a:lstStyle/>
          <a:p>
            <a:fld id="{C7A03491-60FF-421B-A1F0-B7E0AEF9EF60}" type="datetimeFigureOut">
              <a:rPr lang="fr-CA" smtClean="0"/>
              <a:t>2025-11-15</a:t>
            </a:fld>
            <a:endParaRPr lang="fr-CA"/>
          </a:p>
        </p:txBody>
      </p:sp>
      <p:sp>
        <p:nvSpPr>
          <p:cNvPr id="5" name="Espace réservé du pied de page 4">
            <a:extLst>
              <a:ext uri="{FF2B5EF4-FFF2-40B4-BE49-F238E27FC236}">
                <a16:creationId xmlns:a16="http://schemas.microsoft.com/office/drawing/2014/main" id="{08E8CD3A-EC1B-13A3-78B5-7364ADDC8BBE}"/>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F14A6F76-18D1-CBC7-BF75-3E979788B19A}"/>
              </a:ext>
            </a:extLst>
          </p:cNvPr>
          <p:cNvSpPr>
            <a:spLocks noGrp="1"/>
          </p:cNvSpPr>
          <p:nvPr>
            <p:ph type="sldNum" sz="quarter" idx="12"/>
          </p:nvPr>
        </p:nvSpPr>
        <p:spPr/>
        <p:txBody>
          <a:bodyPr/>
          <a:lstStyle/>
          <a:p>
            <a:fld id="{9F189D00-CDCF-4C48-ACD7-CC9D77F9A974}" type="slidenum">
              <a:rPr lang="fr-CA" smtClean="0"/>
              <a:t>‹N°›</a:t>
            </a:fld>
            <a:endParaRPr lang="fr-CA"/>
          </a:p>
        </p:txBody>
      </p:sp>
    </p:spTree>
    <p:extLst>
      <p:ext uri="{BB962C8B-B14F-4D97-AF65-F5344CB8AC3E}">
        <p14:creationId xmlns:p14="http://schemas.microsoft.com/office/powerpoint/2010/main" val="3010031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25CE2A-62A8-0F50-7A61-BEF7D22517EC}"/>
              </a:ext>
            </a:extLst>
          </p:cNvPr>
          <p:cNvSpPr>
            <a:spLocks noGrp="1"/>
          </p:cNvSpPr>
          <p:nvPr>
            <p:ph type="title"/>
          </p:nvPr>
        </p:nvSpPr>
        <p:spPr/>
        <p:txBody>
          <a:bodyPr/>
          <a:lstStyle/>
          <a:p>
            <a:r>
              <a:rPr lang="fr-CA"/>
              <a:t>Modifier le style du titre</a:t>
            </a:r>
          </a:p>
        </p:txBody>
      </p:sp>
      <p:sp>
        <p:nvSpPr>
          <p:cNvPr id="3" name="Espace réservé du contenu 2">
            <a:extLst>
              <a:ext uri="{FF2B5EF4-FFF2-40B4-BE49-F238E27FC236}">
                <a16:creationId xmlns:a16="http://schemas.microsoft.com/office/drawing/2014/main" id="{9618078A-4F05-5681-3765-DFFD088BFF13}"/>
              </a:ext>
            </a:extLst>
          </p:cNvPr>
          <p:cNvSpPr>
            <a:spLocks noGrp="1"/>
          </p:cNvSpPr>
          <p:nvPr>
            <p:ph sz="half" idx="1"/>
          </p:nvPr>
        </p:nvSpPr>
        <p:spPr>
          <a:xfrm>
            <a:off x="838200" y="1825625"/>
            <a:ext cx="5181600" cy="4351338"/>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u contenu 3">
            <a:extLst>
              <a:ext uri="{FF2B5EF4-FFF2-40B4-BE49-F238E27FC236}">
                <a16:creationId xmlns:a16="http://schemas.microsoft.com/office/drawing/2014/main" id="{37D70141-C932-C929-76CE-4C68150804D8}"/>
              </a:ext>
            </a:extLst>
          </p:cNvPr>
          <p:cNvSpPr>
            <a:spLocks noGrp="1"/>
          </p:cNvSpPr>
          <p:nvPr>
            <p:ph sz="half" idx="2"/>
          </p:nvPr>
        </p:nvSpPr>
        <p:spPr>
          <a:xfrm>
            <a:off x="6172200" y="1825625"/>
            <a:ext cx="5181600" cy="4351338"/>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5" name="Espace réservé de la date 4">
            <a:extLst>
              <a:ext uri="{FF2B5EF4-FFF2-40B4-BE49-F238E27FC236}">
                <a16:creationId xmlns:a16="http://schemas.microsoft.com/office/drawing/2014/main" id="{DD1110FA-606B-F9AD-5827-385B6D6CE9DB}"/>
              </a:ext>
            </a:extLst>
          </p:cNvPr>
          <p:cNvSpPr>
            <a:spLocks noGrp="1"/>
          </p:cNvSpPr>
          <p:nvPr>
            <p:ph type="dt" sz="half" idx="10"/>
          </p:nvPr>
        </p:nvSpPr>
        <p:spPr/>
        <p:txBody>
          <a:bodyPr/>
          <a:lstStyle/>
          <a:p>
            <a:fld id="{C7A03491-60FF-421B-A1F0-B7E0AEF9EF60}" type="datetimeFigureOut">
              <a:rPr lang="fr-CA" smtClean="0"/>
              <a:t>2025-11-15</a:t>
            </a:fld>
            <a:endParaRPr lang="fr-CA"/>
          </a:p>
        </p:txBody>
      </p:sp>
      <p:sp>
        <p:nvSpPr>
          <p:cNvPr id="6" name="Espace réservé du pied de page 5">
            <a:extLst>
              <a:ext uri="{FF2B5EF4-FFF2-40B4-BE49-F238E27FC236}">
                <a16:creationId xmlns:a16="http://schemas.microsoft.com/office/drawing/2014/main" id="{6F0BC477-4E6D-EFBB-8DB4-9EF6BECDFE30}"/>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96984DF5-EC1E-9C77-30AD-F9D6CF77723E}"/>
              </a:ext>
            </a:extLst>
          </p:cNvPr>
          <p:cNvSpPr>
            <a:spLocks noGrp="1"/>
          </p:cNvSpPr>
          <p:nvPr>
            <p:ph type="sldNum" sz="quarter" idx="12"/>
          </p:nvPr>
        </p:nvSpPr>
        <p:spPr/>
        <p:txBody>
          <a:bodyPr/>
          <a:lstStyle/>
          <a:p>
            <a:fld id="{9F189D00-CDCF-4C48-ACD7-CC9D77F9A974}" type="slidenum">
              <a:rPr lang="fr-CA" smtClean="0"/>
              <a:t>‹N°›</a:t>
            </a:fld>
            <a:endParaRPr lang="fr-CA"/>
          </a:p>
        </p:txBody>
      </p:sp>
    </p:spTree>
    <p:extLst>
      <p:ext uri="{BB962C8B-B14F-4D97-AF65-F5344CB8AC3E}">
        <p14:creationId xmlns:p14="http://schemas.microsoft.com/office/powerpoint/2010/main" val="3815483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BA6808-2253-BE80-F4C7-D38358D141D4}"/>
              </a:ext>
            </a:extLst>
          </p:cNvPr>
          <p:cNvSpPr>
            <a:spLocks noGrp="1"/>
          </p:cNvSpPr>
          <p:nvPr>
            <p:ph type="title"/>
          </p:nvPr>
        </p:nvSpPr>
        <p:spPr>
          <a:xfrm>
            <a:off x="839788" y="365125"/>
            <a:ext cx="10515600" cy="1325563"/>
          </a:xfrm>
        </p:spPr>
        <p:txBody>
          <a:bodyPr/>
          <a:lstStyle/>
          <a:p>
            <a:r>
              <a:rPr lang="fr-CA"/>
              <a:t>Modifier le style du titre</a:t>
            </a:r>
          </a:p>
        </p:txBody>
      </p:sp>
      <p:sp>
        <p:nvSpPr>
          <p:cNvPr id="3" name="Espace réservé du texte 2">
            <a:extLst>
              <a:ext uri="{FF2B5EF4-FFF2-40B4-BE49-F238E27FC236}">
                <a16:creationId xmlns:a16="http://schemas.microsoft.com/office/drawing/2014/main" id="{23B58B75-838E-9B3E-A519-E1E2553D97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Cliquez pour modifier les styles du texte du masque</a:t>
            </a:r>
          </a:p>
        </p:txBody>
      </p:sp>
      <p:sp>
        <p:nvSpPr>
          <p:cNvPr id="4" name="Espace réservé du contenu 3">
            <a:extLst>
              <a:ext uri="{FF2B5EF4-FFF2-40B4-BE49-F238E27FC236}">
                <a16:creationId xmlns:a16="http://schemas.microsoft.com/office/drawing/2014/main" id="{C9697258-4B59-F77C-1714-6E1519E4F35C}"/>
              </a:ext>
            </a:extLst>
          </p:cNvPr>
          <p:cNvSpPr>
            <a:spLocks noGrp="1"/>
          </p:cNvSpPr>
          <p:nvPr>
            <p:ph sz="half" idx="2"/>
          </p:nvPr>
        </p:nvSpPr>
        <p:spPr>
          <a:xfrm>
            <a:off x="839788" y="2505075"/>
            <a:ext cx="5157787" cy="3684588"/>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5" name="Espace réservé du texte 4">
            <a:extLst>
              <a:ext uri="{FF2B5EF4-FFF2-40B4-BE49-F238E27FC236}">
                <a16:creationId xmlns:a16="http://schemas.microsoft.com/office/drawing/2014/main" id="{37FB061D-BB54-FDCC-91B5-601625F08A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Cliquez pour modifier les styles du texte du masque</a:t>
            </a:r>
          </a:p>
        </p:txBody>
      </p:sp>
      <p:sp>
        <p:nvSpPr>
          <p:cNvPr id="6" name="Espace réservé du contenu 5">
            <a:extLst>
              <a:ext uri="{FF2B5EF4-FFF2-40B4-BE49-F238E27FC236}">
                <a16:creationId xmlns:a16="http://schemas.microsoft.com/office/drawing/2014/main" id="{E869DB7F-8CCD-960B-9626-B73982F5173A}"/>
              </a:ext>
            </a:extLst>
          </p:cNvPr>
          <p:cNvSpPr>
            <a:spLocks noGrp="1"/>
          </p:cNvSpPr>
          <p:nvPr>
            <p:ph sz="quarter" idx="4"/>
          </p:nvPr>
        </p:nvSpPr>
        <p:spPr>
          <a:xfrm>
            <a:off x="6172200" y="2505075"/>
            <a:ext cx="5183188" cy="3684588"/>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7" name="Espace réservé de la date 6">
            <a:extLst>
              <a:ext uri="{FF2B5EF4-FFF2-40B4-BE49-F238E27FC236}">
                <a16:creationId xmlns:a16="http://schemas.microsoft.com/office/drawing/2014/main" id="{6779E524-0BF5-73E6-7463-F9B89A54433D}"/>
              </a:ext>
            </a:extLst>
          </p:cNvPr>
          <p:cNvSpPr>
            <a:spLocks noGrp="1"/>
          </p:cNvSpPr>
          <p:nvPr>
            <p:ph type="dt" sz="half" idx="10"/>
          </p:nvPr>
        </p:nvSpPr>
        <p:spPr/>
        <p:txBody>
          <a:bodyPr/>
          <a:lstStyle/>
          <a:p>
            <a:fld id="{C7A03491-60FF-421B-A1F0-B7E0AEF9EF60}" type="datetimeFigureOut">
              <a:rPr lang="fr-CA" smtClean="0"/>
              <a:t>2025-11-15</a:t>
            </a:fld>
            <a:endParaRPr lang="fr-CA"/>
          </a:p>
        </p:txBody>
      </p:sp>
      <p:sp>
        <p:nvSpPr>
          <p:cNvPr id="8" name="Espace réservé du pied de page 7">
            <a:extLst>
              <a:ext uri="{FF2B5EF4-FFF2-40B4-BE49-F238E27FC236}">
                <a16:creationId xmlns:a16="http://schemas.microsoft.com/office/drawing/2014/main" id="{7B570C71-86E5-2801-B695-6292F897200A}"/>
              </a:ext>
            </a:extLst>
          </p:cNvPr>
          <p:cNvSpPr>
            <a:spLocks noGrp="1"/>
          </p:cNvSpPr>
          <p:nvPr>
            <p:ph type="ftr" sz="quarter" idx="11"/>
          </p:nvPr>
        </p:nvSpPr>
        <p:spPr/>
        <p:txBody>
          <a:bodyPr/>
          <a:lstStyle/>
          <a:p>
            <a:endParaRPr lang="fr-CA"/>
          </a:p>
        </p:txBody>
      </p:sp>
      <p:sp>
        <p:nvSpPr>
          <p:cNvPr id="9" name="Espace réservé du numéro de diapositive 8">
            <a:extLst>
              <a:ext uri="{FF2B5EF4-FFF2-40B4-BE49-F238E27FC236}">
                <a16:creationId xmlns:a16="http://schemas.microsoft.com/office/drawing/2014/main" id="{F3307F4F-C5D7-431C-8137-C6B8307D5EAC}"/>
              </a:ext>
            </a:extLst>
          </p:cNvPr>
          <p:cNvSpPr>
            <a:spLocks noGrp="1"/>
          </p:cNvSpPr>
          <p:nvPr>
            <p:ph type="sldNum" sz="quarter" idx="12"/>
          </p:nvPr>
        </p:nvSpPr>
        <p:spPr/>
        <p:txBody>
          <a:bodyPr/>
          <a:lstStyle/>
          <a:p>
            <a:fld id="{9F189D00-CDCF-4C48-ACD7-CC9D77F9A974}" type="slidenum">
              <a:rPr lang="fr-CA" smtClean="0"/>
              <a:t>‹N°›</a:t>
            </a:fld>
            <a:endParaRPr lang="fr-CA"/>
          </a:p>
        </p:txBody>
      </p:sp>
    </p:spTree>
    <p:extLst>
      <p:ext uri="{BB962C8B-B14F-4D97-AF65-F5344CB8AC3E}">
        <p14:creationId xmlns:p14="http://schemas.microsoft.com/office/powerpoint/2010/main" val="1476242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E784E1-6324-BA60-F6A6-B0FFC888A764}"/>
              </a:ext>
            </a:extLst>
          </p:cNvPr>
          <p:cNvSpPr>
            <a:spLocks noGrp="1"/>
          </p:cNvSpPr>
          <p:nvPr>
            <p:ph type="title"/>
          </p:nvPr>
        </p:nvSpPr>
        <p:spPr/>
        <p:txBody>
          <a:bodyPr/>
          <a:lstStyle/>
          <a:p>
            <a:r>
              <a:rPr lang="fr-CA"/>
              <a:t>Modifier le style du titre</a:t>
            </a:r>
          </a:p>
        </p:txBody>
      </p:sp>
      <p:sp>
        <p:nvSpPr>
          <p:cNvPr id="3" name="Espace réservé de la date 2">
            <a:extLst>
              <a:ext uri="{FF2B5EF4-FFF2-40B4-BE49-F238E27FC236}">
                <a16:creationId xmlns:a16="http://schemas.microsoft.com/office/drawing/2014/main" id="{1D185C42-E954-3DE3-412E-486A5E1392A8}"/>
              </a:ext>
            </a:extLst>
          </p:cNvPr>
          <p:cNvSpPr>
            <a:spLocks noGrp="1"/>
          </p:cNvSpPr>
          <p:nvPr>
            <p:ph type="dt" sz="half" idx="10"/>
          </p:nvPr>
        </p:nvSpPr>
        <p:spPr/>
        <p:txBody>
          <a:bodyPr/>
          <a:lstStyle/>
          <a:p>
            <a:fld id="{C7A03491-60FF-421B-A1F0-B7E0AEF9EF60}" type="datetimeFigureOut">
              <a:rPr lang="fr-CA" smtClean="0"/>
              <a:t>2025-11-15</a:t>
            </a:fld>
            <a:endParaRPr lang="fr-CA"/>
          </a:p>
        </p:txBody>
      </p:sp>
      <p:sp>
        <p:nvSpPr>
          <p:cNvPr id="4" name="Espace réservé du pied de page 3">
            <a:extLst>
              <a:ext uri="{FF2B5EF4-FFF2-40B4-BE49-F238E27FC236}">
                <a16:creationId xmlns:a16="http://schemas.microsoft.com/office/drawing/2014/main" id="{B2F57CB7-511E-61E3-3E2E-8E71EFDAF6AF}"/>
              </a:ext>
            </a:extLst>
          </p:cNvPr>
          <p:cNvSpPr>
            <a:spLocks noGrp="1"/>
          </p:cNvSpPr>
          <p:nvPr>
            <p:ph type="ftr" sz="quarter" idx="11"/>
          </p:nvPr>
        </p:nvSpPr>
        <p:spPr/>
        <p:txBody>
          <a:bodyPr/>
          <a:lstStyle/>
          <a:p>
            <a:endParaRPr lang="fr-CA"/>
          </a:p>
        </p:txBody>
      </p:sp>
      <p:sp>
        <p:nvSpPr>
          <p:cNvPr id="5" name="Espace réservé du numéro de diapositive 4">
            <a:extLst>
              <a:ext uri="{FF2B5EF4-FFF2-40B4-BE49-F238E27FC236}">
                <a16:creationId xmlns:a16="http://schemas.microsoft.com/office/drawing/2014/main" id="{E55EB85E-6194-D638-12A3-8338DB61EFCF}"/>
              </a:ext>
            </a:extLst>
          </p:cNvPr>
          <p:cNvSpPr>
            <a:spLocks noGrp="1"/>
          </p:cNvSpPr>
          <p:nvPr>
            <p:ph type="sldNum" sz="quarter" idx="12"/>
          </p:nvPr>
        </p:nvSpPr>
        <p:spPr/>
        <p:txBody>
          <a:bodyPr/>
          <a:lstStyle/>
          <a:p>
            <a:fld id="{9F189D00-CDCF-4C48-ACD7-CC9D77F9A974}" type="slidenum">
              <a:rPr lang="fr-CA" smtClean="0"/>
              <a:t>‹N°›</a:t>
            </a:fld>
            <a:endParaRPr lang="fr-CA"/>
          </a:p>
        </p:txBody>
      </p:sp>
    </p:spTree>
    <p:extLst>
      <p:ext uri="{BB962C8B-B14F-4D97-AF65-F5344CB8AC3E}">
        <p14:creationId xmlns:p14="http://schemas.microsoft.com/office/powerpoint/2010/main" val="4032779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1586FF1-0A60-A597-857A-2686DBBD48A5}"/>
              </a:ext>
            </a:extLst>
          </p:cNvPr>
          <p:cNvSpPr>
            <a:spLocks noGrp="1"/>
          </p:cNvSpPr>
          <p:nvPr>
            <p:ph type="dt" sz="half" idx="10"/>
          </p:nvPr>
        </p:nvSpPr>
        <p:spPr/>
        <p:txBody>
          <a:bodyPr/>
          <a:lstStyle/>
          <a:p>
            <a:fld id="{C7A03491-60FF-421B-A1F0-B7E0AEF9EF60}" type="datetimeFigureOut">
              <a:rPr lang="fr-CA" smtClean="0"/>
              <a:t>2025-11-15</a:t>
            </a:fld>
            <a:endParaRPr lang="fr-CA"/>
          </a:p>
        </p:txBody>
      </p:sp>
      <p:sp>
        <p:nvSpPr>
          <p:cNvPr id="3" name="Espace réservé du pied de page 2">
            <a:extLst>
              <a:ext uri="{FF2B5EF4-FFF2-40B4-BE49-F238E27FC236}">
                <a16:creationId xmlns:a16="http://schemas.microsoft.com/office/drawing/2014/main" id="{F98DAC9E-B35B-48C2-24BA-89C1C34A01E7}"/>
              </a:ext>
            </a:extLst>
          </p:cNvPr>
          <p:cNvSpPr>
            <a:spLocks noGrp="1"/>
          </p:cNvSpPr>
          <p:nvPr>
            <p:ph type="ftr" sz="quarter" idx="11"/>
          </p:nvPr>
        </p:nvSpPr>
        <p:spPr/>
        <p:txBody>
          <a:bodyPr/>
          <a:lstStyle/>
          <a:p>
            <a:endParaRPr lang="fr-CA"/>
          </a:p>
        </p:txBody>
      </p:sp>
      <p:sp>
        <p:nvSpPr>
          <p:cNvPr id="4" name="Espace réservé du numéro de diapositive 3">
            <a:extLst>
              <a:ext uri="{FF2B5EF4-FFF2-40B4-BE49-F238E27FC236}">
                <a16:creationId xmlns:a16="http://schemas.microsoft.com/office/drawing/2014/main" id="{1012E2F3-AA03-3966-D901-2617207CB4C5}"/>
              </a:ext>
            </a:extLst>
          </p:cNvPr>
          <p:cNvSpPr>
            <a:spLocks noGrp="1"/>
          </p:cNvSpPr>
          <p:nvPr>
            <p:ph type="sldNum" sz="quarter" idx="12"/>
          </p:nvPr>
        </p:nvSpPr>
        <p:spPr/>
        <p:txBody>
          <a:bodyPr/>
          <a:lstStyle/>
          <a:p>
            <a:fld id="{9F189D00-CDCF-4C48-ACD7-CC9D77F9A974}" type="slidenum">
              <a:rPr lang="fr-CA" smtClean="0"/>
              <a:t>‹N°›</a:t>
            </a:fld>
            <a:endParaRPr lang="fr-CA"/>
          </a:p>
        </p:txBody>
      </p:sp>
    </p:spTree>
    <p:extLst>
      <p:ext uri="{BB962C8B-B14F-4D97-AF65-F5344CB8AC3E}">
        <p14:creationId xmlns:p14="http://schemas.microsoft.com/office/powerpoint/2010/main" val="1515916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191123-112E-3FF3-0401-D8FA72002496}"/>
              </a:ext>
            </a:extLst>
          </p:cNvPr>
          <p:cNvSpPr>
            <a:spLocks noGrp="1"/>
          </p:cNvSpPr>
          <p:nvPr>
            <p:ph type="title"/>
          </p:nvPr>
        </p:nvSpPr>
        <p:spPr>
          <a:xfrm>
            <a:off x="839788" y="457200"/>
            <a:ext cx="3932237" cy="1600200"/>
          </a:xfrm>
        </p:spPr>
        <p:txBody>
          <a:bodyPr anchor="b"/>
          <a:lstStyle>
            <a:lvl1pPr>
              <a:defRPr sz="3200"/>
            </a:lvl1pPr>
          </a:lstStyle>
          <a:p>
            <a:r>
              <a:rPr lang="fr-CA"/>
              <a:t>Modifier le style du titre</a:t>
            </a:r>
          </a:p>
        </p:txBody>
      </p:sp>
      <p:sp>
        <p:nvSpPr>
          <p:cNvPr id="3" name="Espace réservé du contenu 2">
            <a:extLst>
              <a:ext uri="{FF2B5EF4-FFF2-40B4-BE49-F238E27FC236}">
                <a16:creationId xmlns:a16="http://schemas.microsoft.com/office/drawing/2014/main" id="{D3C15EA1-6A15-FB93-99A2-66F5586859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u texte 3">
            <a:extLst>
              <a:ext uri="{FF2B5EF4-FFF2-40B4-BE49-F238E27FC236}">
                <a16:creationId xmlns:a16="http://schemas.microsoft.com/office/drawing/2014/main" id="{7D25F950-53A4-FC5D-75E6-BEB306C8D2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Cliquez pour modifier les styles du texte du masque</a:t>
            </a:r>
          </a:p>
        </p:txBody>
      </p:sp>
      <p:sp>
        <p:nvSpPr>
          <p:cNvPr id="5" name="Espace réservé de la date 4">
            <a:extLst>
              <a:ext uri="{FF2B5EF4-FFF2-40B4-BE49-F238E27FC236}">
                <a16:creationId xmlns:a16="http://schemas.microsoft.com/office/drawing/2014/main" id="{3E3892D3-905E-54D2-2D0B-F43FC4D4E1F1}"/>
              </a:ext>
            </a:extLst>
          </p:cNvPr>
          <p:cNvSpPr>
            <a:spLocks noGrp="1"/>
          </p:cNvSpPr>
          <p:nvPr>
            <p:ph type="dt" sz="half" idx="10"/>
          </p:nvPr>
        </p:nvSpPr>
        <p:spPr/>
        <p:txBody>
          <a:bodyPr/>
          <a:lstStyle/>
          <a:p>
            <a:fld id="{C7A03491-60FF-421B-A1F0-B7E0AEF9EF60}" type="datetimeFigureOut">
              <a:rPr lang="fr-CA" smtClean="0"/>
              <a:t>2025-11-15</a:t>
            </a:fld>
            <a:endParaRPr lang="fr-CA"/>
          </a:p>
        </p:txBody>
      </p:sp>
      <p:sp>
        <p:nvSpPr>
          <p:cNvPr id="6" name="Espace réservé du pied de page 5">
            <a:extLst>
              <a:ext uri="{FF2B5EF4-FFF2-40B4-BE49-F238E27FC236}">
                <a16:creationId xmlns:a16="http://schemas.microsoft.com/office/drawing/2014/main" id="{FD734A8E-F900-CA4E-CFCD-3ED38B77C556}"/>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726820F3-AC03-6AB3-8056-8ABB97B1C67C}"/>
              </a:ext>
            </a:extLst>
          </p:cNvPr>
          <p:cNvSpPr>
            <a:spLocks noGrp="1"/>
          </p:cNvSpPr>
          <p:nvPr>
            <p:ph type="sldNum" sz="quarter" idx="12"/>
          </p:nvPr>
        </p:nvSpPr>
        <p:spPr/>
        <p:txBody>
          <a:bodyPr/>
          <a:lstStyle/>
          <a:p>
            <a:fld id="{9F189D00-CDCF-4C48-ACD7-CC9D77F9A974}" type="slidenum">
              <a:rPr lang="fr-CA" smtClean="0"/>
              <a:t>‹N°›</a:t>
            </a:fld>
            <a:endParaRPr lang="fr-CA"/>
          </a:p>
        </p:txBody>
      </p:sp>
    </p:spTree>
    <p:extLst>
      <p:ext uri="{BB962C8B-B14F-4D97-AF65-F5344CB8AC3E}">
        <p14:creationId xmlns:p14="http://schemas.microsoft.com/office/powerpoint/2010/main" val="3317917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04BC44-293F-9C7D-478E-C299D1E4C84B}"/>
              </a:ext>
            </a:extLst>
          </p:cNvPr>
          <p:cNvSpPr>
            <a:spLocks noGrp="1"/>
          </p:cNvSpPr>
          <p:nvPr>
            <p:ph type="title"/>
          </p:nvPr>
        </p:nvSpPr>
        <p:spPr>
          <a:xfrm>
            <a:off x="839788" y="457200"/>
            <a:ext cx="3932237" cy="1600200"/>
          </a:xfrm>
        </p:spPr>
        <p:txBody>
          <a:bodyPr anchor="b"/>
          <a:lstStyle>
            <a:lvl1pPr>
              <a:defRPr sz="3200"/>
            </a:lvl1pPr>
          </a:lstStyle>
          <a:p>
            <a:r>
              <a:rPr lang="fr-CA"/>
              <a:t>Modifier le style du titre</a:t>
            </a:r>
          </a:p>
        </p:txBody>
      </p:sp>
      <p:sp>
        <p:nvSpPr>
          <p:cNvPr id="3" name="Espace réservé pour une image  2">
            <a:extLst>
              <a:ext uri="{FF2B5EF4-FFF2-40B4-BE49-F238E27FC236}">
                <a16:creationId xmlns:a16="http://schemas.microsoft.com/office/drawing/2014/main" id="{D50573C5-6DDD-B8A0-6FC2-10072992BE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a:extLst>
              <a:ext uri="{FF2B5EF4-FFF2-40B4-BE49-F238E27FC236}">
                <a16:creationId xmlns:a16="http://schemas.microsoft.com/office/drawing/2014/main" id="{99C02270-6DCA-4927-BEB4-98093897AB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Cliquez pour modifier les styles du texte du masque</a:t>
            </a:r>
          </a:p>
        </p:txBody>
      </p:sp>
      <p:sp>
        <p:nvSpPr>
          <p:cNvPr id="5" name="Espace réservé de la date 4">
            <a:extLst>
              <a:ext uri="{FF2B5EF4-FFF2-40B4-BE49-F238E27FC236}">
                <a16:creationId xmlns:a16="http://schemas.microsoft.com/office/drawing/2014/main" id="{A3CEB425-D501-F34C-3E25-4A2449212789}"/>
              </a:ext>
            </a:extLst>
          </p:cNvPr>
          <p:cNvSpPr>
            <a:spLocks noGrp="1"/>
          </p:cNvSpPr>
          <p:nvPr>
            <p:ph type="dt" sz="half" idx="10"/>
          </p:nvPr>
        </p:nvSpPr>
        <p:spPr/>
        <p:txBody>
          <a:bodyPr/>
          <a:lstStyle/>
          <a:p>
            <a:fld id="{C7A03491-60FF-421B-A1F0-B7E0AEF9EF60}" type="datetimeFigureOut">
              <a:rPr lang="fr-CA" smtClean="0"/>
              <a:t>2025-11-15</a:t>
            </a:fld>
            <a:endParaRPr lang="fr-CA"/>
          </a:p>
        </p:txBody>
      </p:sp>
      <p:sp>
        <p:nvSpPr>
          <p:cNvPr id="6" name="Espace réservé du pied de page 5">
            <a:extLst>
              <a:ext uri="{FF2B5EF4-FFF2-40B4-BE49-F238E27FC236}">
                <a16:creationId xmlns:a16="http://schemas.microsoft.com/office/drawing/2014/main" id="{22B5C378-CE31-0561-B82D-D94477C05981}"/>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50B35064-C44F-DF72-6F77-072939113136}"/>
              </a:ext>
            </a:extLst>
          </p:cNvPr>
          <p:cNvSpPr>
            <a:spLocks noGrp="1"/>
          </p:cNvSpPr>
          <p:nvPr>
            <p:ph type="sldNum" sz="quarter" idx="12"/>
          </p:nvPr>
        </p:nvSpPr>
        <p:spPr/>
        <p:txBody>
          <a:bodyPr/>
          <a:lstStyle/>
          <a:p>
            <a:fld id="{9F189D00-CDCF-4C48-ACD7-CC9D77F9A974}" type="slidenum">
              <a:rPr lang="fr-CA" smtClean="0"/>
              <a:t>‹N°›</a:t>
            </a:fld>
            <a:endParaRPr lang="fr-CA"/>
          </a:p>
        </p:txBody>
      </p:sp>
    </p:spTree>
    <p:extLst>
      <p:ext uri="{BB962C8B-B14F-4D97-AF65-F5344CB8AC3E}">
        <p14:creationId xmlns:p14="http://schemas.microsoft.com/office/powerpoint/2010/main" val="3739632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3000"/>
            <a:lum/>
          </a:blip>
          <a:srcRect/>
          <a:stretch>
            <a:fillRect t="13000" r="56000" b="9000"/>
          </a:stretch>
        </a:blip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8C1D821-7982-E611-AC9D-FB54B98CF2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CA"/>
              <a:t>Modifier le style du titre</a:t>
            </a:r>
          </a:p>
        </p:txBody>
      </p:sp>
      <p:sp>
        <p:nvSpPr>
          <p:cNvPr id="3" name="Espace réservé du texte 2">
            <a:extLst>
              <a:ext uri="{FF2B5EF4-FFF2-40B4-BE49-F238E27FC236}">
                <a16:creationId xmlns:a16="http://schemas.microsoft.com/office/drawing/2014/main" id="{4377AE03-7F74-FB57-295E-9E356401D6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e la date 3">
            <a:extLst>
              <a:ext uri="{FF2B5EF4-FFF2-40B4-BE49-F238E27FC236}">
                <a16:creationId xmlns:a16="http://schemas.microsoft.com/office/drawing/2014/main" id="{B9252179-7FB5-377B-47CF-828C87B2F8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7A03491-60FF-421B-A1F0-B7E0AEF9EF60}" type="datetimeFigureOut">
              <a:rPr lang="fr-CA" smtClean="0"/>
              <a:t>2025-11-15</a:t>
            </a:fld>
            <a:endParaRPr lang="fr-CA"/>
          </a:p>
        </p:txBody>
      </p:sp>
      <p:sp>
        <p:nvSpPr>
          <p:cNvPr id="5" name="Espace réservé du pied de page 4">
            <a:extLst>
              <a:ext uri="{FF2B5EF4-FFF2-40B4-BE49-F238E27FC236}">
                <a16:creationId xmlns:a16="http://schemas.microsoft.com/office/drawing/2014/main" id="{08A8526F-B159-ABFB-8250-6A9780BC2B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Espace réservé du numéro de diapositive 5">
            <a:extLst>
              <a:ext uri="{FF2B5EF4-FFF2-40B4-BE49-F238E27FC236}">
                <a16:creationId xmlns:a16="http://schemas.microsoft.com/office/drawing/2014/main" id="{44E15832-3005-AEC2-D457-E88ABDC284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F189D00-CDCF-4C48-ACD7-CC9D77F9A974}" type="slidenum">
              <a:rPr lang="fr-CA" smtClean="0"/>
              <a:t>‹N°›</a:t>
            </a:fld>
            <a:endParaRPr lang="fr-CA"/>
          </a:p>
        </p:txBody>
      </p:sp>
    </p:spTree>
    <p:extLst>
      <p:ext uri="{BB962C8B-B14F-4D97-AF65-F5344CB8AC3E}">
        <p14:creationId xmlns:p14="http://schemas.microsoft.com/office/powerpoint/2010/main" val="4966732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D32909-413A-ED26-BCC6-6A949D03C8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2E6B2-2A54-FB35-0083-A674F8A84E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20B908-83C4-BB1D-589E-D0734734F6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51848DB-08FE-47F7-ACF1-4E238191FF46}" type="datetimeFigureOut">
              <a:rPr lang="en-US" smtClean="0"/>
              <a:t>11/15/2025</a:t>
            </a:fld>
            <a:endParaRPr lang="en-US"/>
          </a:p>
        </p:txBody>
      </p:sp>
      <p:sp>
        <p:nvSpPr>
          <p:cNvPr id="5" name="Footer Placeholder 4">
            <a:extLst>
              <a:ext uri="{FF2B5EF4-FFF2-40B4-BE49-F238E27FC236}">
                <a16:creationId xmlns:a16="http://schemas.microsoft.com/office/drawing/2014/main" id="{19718F2B-BE48-D262-18E7-0A9B7023E5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30DA962-B7E9-CC5C-CE3C-CFD82AFE01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D3B014A-BE44-4BF8-A369-E3488D709599}" type="slidenum">
              <a:rPr lang="en-US" smtClean="0"/>
              <a:t>‹N°›</a:t>
            </a:fld>
            <a:endParaRPr lang="en-US"/>
          </a:p>
        </p:txBody>
      </p:sp>
    </p:spTree>
    <p:extLst>
      <p:ext uri="{BB962C8B-B14F-4D97-AF65-F5344CB8AC3E}">
        <p14:creationId xmlns:p14="http://schemas.microsoft.com/office/powerpoint/2010/main" val="401347898"/>
      </p:ext>
    </p:extLst>
  </p:cSld>
  <p:clrMap bg1="lt1" tx1="dk1" bg2="lt2" tx2="dk2" accent1="accent1" accent2="accent2" accent3="accent3" accent4="accent4" accent5="accent5" accent6="accent6" hlink="hlink" folHlink="folHlink"/>
  <p:sldLayoutIdLst>
    <p:sldLayoutId id="2147483662"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image" Target="../media/image1.png"/><Relationship Id="rId5" Type="http://schemas.openxmlformats.org/officeDocument/2006/relationships/tags" Target="../tags/tag5.xml"/><Relationship Id="rId10" Type="http://schemas.openxmlformats.org/officeDocument/2006/relationships/slideLayout" Target="../slideLayouts/slideLayout1.xml"/><Relationship Id="rId4" Type="http://schemas.openxmlformats.org/officeDocument/2006/relationships/tags" Target="../tags/tag4.xml"/><Relationship Id="rId9" Type="http://schemas.openxmlformats.org/officeDocument/2006/relationships/tags" Target="../tags/tag9.xml"/></Relationships>
</file>

<file path=ppt/slides/_rels/slide10.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4"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tags" Target="../tags/tag41.xml"/><Relationship Id="rId2" Type="http://schemas.openxmlformats.org/officeDocument/2006/relationships/tags" Target="../tags/tag40.xml"/><Relationship Id="rId1" Type="http://schemas.openxmlformats.org/officeDocument/2006/relationships/tags" Target="../tags/tag39.xml"/><Relationship Id="rId4"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4"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tags" Target="../tags/tag52.xml"/><Relationship Id="rId13" Type="http://schemas.openxmlformats.org/officeDocument/2006/relationships/image" Target="../media/image5.png"/><Relationship Id="rId3" Type="http://schemas.openxmlformats.org/officeDocument/2006/relationships/tags" Target="../tags/tag47.xml"/><Relationship Id="rId7" Type="http://schemas.openxmlformats.org/officeDocument/2006/relationships/tags" Target="../tags/tag51.xml"/><Relationship Id="rId12" Type="http://schemas.openxmlformats.org/officeDocument/2006/relationships/image" Target="../media/image4.png"/><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slideLayout" Target="../slideLayouts/slideLayout2.xml"/><Relationship Id="rId5" Type="http://schemas.openxmlformats.org/officeDocument/2006/relationships/tags" Target="../tags/tag49.xml"/><Relationship Id="rId10" Type="http://schemas.openxmlformats.org/officeDocument/2006/relationships/tags" Target="../tags/tag54.xml"/><Relationship Id="rId4" Type="http://schemas.openxmlformats.org/officeDocument/2006/relationships/tags" Target="../tags/tag48.xml"/><Relationship Id="rId9" Type="http://schemas.openxmlformats.org/officeDocument/2006/relationships/tags" Target="../tags/tag53.xml"/></Relationships>
</file>

<file path=ppt/slides/_rels/slide14.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4"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tags" Target="../tags/tag65.xml"/><Relationship Id="rId3" Type="http://schemas.openxmlformats.org/officeDocument/2006/relationships/tags" Target="../tags/tag60.xml"/><Relationship Id="rId7" Type="http://schemas.openxmlformats.org/officeDocument/2006/relationships/tags" Target="../tags/tag64.xml"/><Relationship Id="rId12" Type="http://schemas.openxmlformats.org/officeDocument/2006/relationships/image" Target="../media/image7.png"/><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tags" Target="../tags/tag63.xml"/><Relationship Id="rId11" Type="http://schemas.openxmlformats.org/officeDocument/2006/relationships/image" Target="../media/image6.png"/><Relationship Id="rId5" Type="http://schemas.openxmlformats.org/officeDocument/2006/relationships/tags" Target="../tags/tag62.xml"/><Relationship Id="rId10" Type="http://schemas.openxmlformats.org/officeDocument/2006/relationships/slideLayout" Target="../slideLayouts/slideLayout2.xml"/><Relationship Id="rId4" Type="http://schemas.openxmlformats.org/officeDocument/2006/relationships/tags" Target="../tags/tag61.xml"/><Relationship Id="rId9" Type="http://schemas.openxmlformats.org/officeDocument/2006/relationships/tags" Target="../tags/tag66.xml"/></Relationships>
</file>

<file path=ppt/slides/_rels/slide16.xml.rels><?xml version="1.0" encoding="UTF-8" standalone="yes"?>
<Relationships xmlns="http://schemas.openxmlformats.org/package/2006/relationships"><Relationship Id="rId3" Type="http://schemas.openxmlformats.org/officeDocument/2006/relationships/tags" Target="../tags/tag69.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notesSlide" Target="../notesSlides/notesSlide1.xml"/><Relationship Id="rId4"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tags" Target="../tags/tag70.xml"/><Relationship Id="rId5" Type="http://schemas.openxmlformats.org/officeDocument/2006/relationships/notesSlide" Target="../notesSlides/notesSlide2.xml"/><Relationship Id="rId4"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tags" Target="../tags/tag75.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notesSlide" Target="../notesSlides/notesSlide3.xml"/><Relationship Id="rId4"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tags" Target="../tags/tag78.xml"/><Relationship Id="rId2" Type="http://schemas.openxmlformats.org/officeDocument/2006/relationships/tags" Target="../tags/tag77.xml"/><Relationship Id="rId1" Type="http://schemas.openxmlformats.org/officeDocument/2006/relationships/tags" Target="../tags/tag76.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slideLayout" Target="../slideLayouts/slideLayout12.xml"/><Relationship Id="rId5" Type="http://schemas.openxmlformats.org/officeDocument/2006/relationships/tags" Target="../tags/tag14.xml"/><Relationship Id="rId4" Type="http://schemas.openxmlformats.org/officeDocument/2006/relationships/tags" Target="../tags/tag13.xml"/></Relationships>
</file>

<file path=ppt/slides/_rels/slide3.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5.xml"/><Relationship Id="rId1" Type="http://schemas.openxmlformats.org/officeDocument/2006/relationships/tags" Target="../tags/tag24.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image" Target="../media/image3.png"/><Relationship Id="rId5" Type="http://schemas.openxmlformats.org/officeDocument/2006/relationships/slideLayout" Target="../slideLayouts/slideLayout2.xml"/><Relationship Id="rId4" Type="http://schemas.openxmlformats.org/officeDocument/2006/relationships/tags" Target="../tags/tag32.xml"/></Relationships>
</file>

<file path=ppt/slides/_rels/slide9.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4E37431-20F0-4DD6-84A9-ED2B644943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12" name="Rectangle 11">
            <a:extLst>
              <a:ext uri="{FF2B5EF4-FFF2-40B4-BE49-F238E27FC236}">
                <a16:creationId xmlns:a16="http://schemas.microsoft.com/office/drawing/2014/main" id="{0AE98B72-66C6-4AB4-AF0D-BA830DE863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14" name="Rectangle 13">
            <a:extLst>
              <a:ext uri="{FF2B5EF4-FFF2-40B4-BE49-F238E27FC236}">
                <a16:creationId xmlns:a16="http://schemas.microsoft.com/office/drawing/2014/main" id="{407EAFC6-733F-403D-BB4D-05A3A2874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16" name="Rectangle 15">
            <a:extLst>
              <a:ext uri="{FF2B5EF4-FFF2-40B4-BE49-F238E27FC236}">
                <a16:creationId xmlns:a16="http://schemas.microsoft.com/office/drawing/2014/main" id="{17A36730-4CB0-4F61-AD11-A44C976583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18" name="Rectangle 17">
            <a:extLst>
              <a:ext uri="{FF2B5EF4-FFF2-40B4-BE49-F238E27FC236}">
                <a16:creationId xmlns:a16="http://schemas.microsoft.com/office/drawing/2014/main" id="{C69C79E1-F916-4929-A4F3-DE763D4BFA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20" name="Oval 19">
            <a:extLst>
              <a:ext uri="{FF2B5EF4-FFF2-40B4-BE49-F238E27FC236}">
                <a16:creationId xmlns:a16="http://schemas.microsoft.com/office/drawing/2014/main" id="{767334AB-16BD-4EC7-8C6B-4B51716009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2" name="Titre 1">
            <a:extLst>
              <a:ext uri="{FF2B5EF4-FFF2-40B4-BE49-F238E27FC236}">
                <a16:creationId xmlns:a16="http://schemas.microsoft.com/office/drawing/2014/main" id="{DBF0AC32-3331-54B1-5CE9-735F60AFA951}"/>
              </a:ext>
            </a:extLst>
          </p:cNvPr>
          <p:cNvSpPr>
            <a:spLocks noGrp="1"/>
          </p:cNvSpPr>
          <p:nvPr>
            <p:ph type="ctrTitle"/>
            <p:custDataLst>
              <p:tags r:id="rId7"/>
            </p:custDataLst>
          </p:nvPr>
        </p:nvSpPr>
        <p:spPr>
          <a:xfrm>
            <a:off x="660042" y="891652"/>
            <a:ext cx="4412021" cy="3030724"/>
          </a:xfrm>
        </p:spPr>
        <p:txBody>
          <a:bodyPr anchor="b">
            <a:normAutofit/>
          </a:bodyPr>
          <a:lstStyle/>
          <a:p>
            <a:pPr algn="r"/>
            <a:r>
              <a:rPr lang="fr-CA" sz="4000" noProof="0" dirty="0">
                <a:solidFill>
                  <a:srgbClr val="FFFFFF"/>
                </a:solidFill>
              </a:rPr>
              <a:t>Rapport Annuel</a:t>
            </a:r>
            <a:br>
              <a:rPr lang="fr-CA" sz="4000" noProof="0" dirty="0">
                <a:solidFill>
                  <a:srgbClr val="FFFFFF"/>
                </a:solidFill>
              </a:rPr>
            </a:br>
            <a:r>
              <a:rPr lang="fr-CA" sz="4000" noProof="0" dirty="0">
                <a:solidFill>
                  <a:srgbClr val="FFFFFF"/>
                </a:solidFill>
              </a:rPr>
              <a:t>2024-2025</a:t>
            </a:r>
          </a:p>
        </p:txBody>
      </p:sp>
      <p:sp>
        <p:nvSpPr>
          <p:cNvPr id="3" name="Sous-titre 2">
            <a:extLst>
              <a:ext uri="{FF2B5EF4-FFF2-40B4-BE49-F238E27FC236}">
                <a16:creationId xmlns:a16="http://schemas.microsoft.com/office/drawing/2014/main" id="{0E9D37A4-E35B-13A8-D99E-7062E2245A64}"/>
              </a:ext>
            </a:extLst>
          </p:cNvPr>
          <p:cNvSpPr>
            <a:spLocks noGrp="1"/>
          </p:cNvSpPr>
          <p:nvPr>
            <p:ph type="subTitle" idx="1"/>
            <p:custDataLst>
              <p:tags r:id="rId8"/>
            </p:custDataLst>
          </p:nvPr>
        </p:nvSpPr>
        <p:spPr>
          <a:xfrm>
            <a:off x="945791" y="4745317"/>
            <a:ext cx="4126272" cy="1375145"/>
          </a:xfrm>
        </p:spPr>
        <p:txBody>
          <a:bodyPr>
            <a:normAutofit/>
          </a:bodyPr>
          <a:lstStyle/>
          <a:p>
            <a:pPr algn="r"/>
            <a:r>
              <a:rPr lang="fr-CA" noProof="0" dirty="0">
                <a:solidFill>
                  <a:srgbClr val="FFFFFF"/>
                </a:solidFill>
              </a:rPr>
              <a:t>Waterpolo Québec</a:t>
            </a:r>
          </a:p>
        </p:txBody>
      </p:sp>
      <p:pic>
        <p:nvPicPr>
          <p:cNvPr id="5" name="Image 4">
            <a:extLst>
              <a:ext uri="{FF2B5EF4-FFF2-40B4-BE49-F238E27FC236}">
                <a16:creationId xmlns:a16="http://schemas.microsoft.com/office/drawing/2014/main" id="{2CDB3A89-3104-929D-0803-475671EE40B9}"/>
              </a:ext>
            </a:extLst>
          </p:cNvPr>
          <p:cNvPicPr>
            <a:picLocks noChangeAspect="1"/>
          </p:cNvPicPr>
          <p:nvPr>
            <p:custDataLst>
              <p:tags r:id="rId9"/>
            </p:custDataLst>
          </p:nvPr>
        </p:nvPicPr>
        <p:blipFill>
          <a:blip r:embed="rId11">
            <a:extLst>
              <a:ext uri="{28A0092B-C50C-407E-A947-70E740481C1C}">
                <a14:useLocalDpi xmlns:a14="http://schemas.microsoft.com/office/drawing/2010/main" val="0"/>
              </a:ext>
            </a:extLst>
          </a:blip>
          <a:stretch>
            <a:fillRect/>
          </a:stretch>
        </p:blipFill>
        <p:spPr>
          <a:xfrm>
            <a:off x="6096000" y="602615"/>
            <a:ext cx="5608320" cy="5608320"/>
          </a:xfrm>
          <a:prstGeom prst="rect">
            <a:avLst/>
          </a:prstGeom>
        </p:spPr>
      </p:pic>
    </p:spTree>
    <p:extLst>
      <p:ext uri="{BB962C8B-B14F-4D97-AF65-F5344CB8AC3E}">
        <p14:creationId xmlns:p14="http://schemas.microsoft.com/office/powerpoint/2010/main" val="12790799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4E100-09EC-8E88-5E59-B7F58FE464AA}"/>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B02FA3F-F869-0AE1-A671-BB43046BA2AE}"/>
              </a:ext>
            </a:extLst>
          </p:cNvPr>
          <p:cNvSpPr>
            <a:spLocks noGrp="1"/>
          </p:cNvSpPr>
          <p:nvPr>
            <p:ph idx="1"/>
            <p:custDataLst>
              <p:tags r:id="rId1"/>
            </p:custDataLst>
          </p:nvPr>
        </p:nvSpPr>
        <p:spPr>
          <a:xfrm>
            <a:off x="5533681" y="1253331"/>
            <a:ext cx="6468151" cy="4351338"/>
          </a:xfrm>
        </p:spPr>
        <p:txBody>
          <a:bodyPr vert="horz" lIns="91440" tIns="45720" rIns="91440" bIns="45720" rtlCol="0" anchor="t">
            <a:normAutofit/>
          </a:bodyPr>
          <a:lstStyle/>
          <a:p>
            <a:pPr marL="0" indent="0">
              <a:buNone/>
            </a:pPr>
            <a:r>
              <a:rPr lang="fr-CA" sz="1800" b="1" dirty="0"/>
              <a:t>20u  Hommes</a:t>
            </a:r>
          </a:p>
          <a:p>
            <a:pPr lvl="1"/>
            <a:r>
              <a:rPr lang="fr-CA" sz="1400" dirty="0"/>
              <a:t>Ion </a:t>
            </a:r>
            <a:r>
              <a:rPr lang="fr-CA" sz="1400" dirty="0" err="1"/>
              <a:t>Diacenco</a:t>
            </a:r>
            <a:r>
              <a:rPr lang="fr-CA" sz="1400" dirty="0"/>
              <a:t> (Montreal, QC- CAMO)</a:t>
            </a:r>
          </a:p>
          <a:p>
            <a:pPr lvl="1"/>
            <a:r>
              <a:rPr lang="fr-CA" sz="1400" dirty="0"/>
              <a:t>Leo </a:t>
            </a:r>
            <a:r>
              <a:rPr lang="fr-CA" sz="1400" dirty="0" err="1"/>
              <a:t>Hachem</a:t>
            </a:r>
            <a:r>
              <a:rPr lang="fr-CA" sz="1400" dirty="0"/>
              <a:t> (Montreal, QC- CAMO)</a:t>
            </a:r>
          </a:p>
          <a:p>
            <a:pPr lvl="1"/>
            <a:r>
              <a:rPr lang="fr-CA" sz="1400" dirty="0"/>
              <a:t>Jason Joseph (Montreal, QC- CAMO / Chiavari)</a:t>
            </a:r>
          </a:p>
          <a:p>
            <a:pPr lvl="1"/>
            <a:r>
              <a:rPr lang="fr-CA" sz="1400" dirty="0" err="1"/>
              <a:t>Adriel</a:t>
            </a:r>
            <a:r>
              <a:rPr lang="fr-CA" sz="1400" dirty="0"/>
              <a:t> Oviedo-</a:t>
            </a:r>
            <a:r>
              <a:rPr lang="fr-CA" sz="1400" dirty="0" err="1"/>
              <a:t>Ladik</a:t>
            </a:r>
            <a:r>
              <a:rPr lang="fr-CA" sz="1400" dirty="0"/>
              <a:t> (Montreal, QC- CAMO)</a:t>
            </a:r>
          </a:p>
          <a:p>
            <a:pPr marL="0" indent="0">
              <a:buNone/>
            </a:pPr>
            <a:r>
              <a:rPr lang="fr-CA" sz="1400" dirty="0"/>
              <a:t>Entraineurs: </a:t>
            </a:r>
          </a:p>
          <a:p>
            <a:pPr lvl="1"/>
            <a:r>
              <a:rPr lang="fr-CA" sz="1400" dirty="0"/>
              <a:t>Patrick Oaten</a:t>
            </a:r>
          </a:p>
          <a:p>
            <a:pPr marL="0" indent="0">
              <a:buNone/>
            </a:pPr>
            <a:r>
              <a:rPr lang="fr-CA" sz="1800" b="1" dirty="0"/>
              <a:t>20u  Femmes</a:t>
            </a:r>
            <a:endParaRPr lang="fr-CA" sz="1800" dirty="0"/>
          </a:p>
          <a:p>
            <a:pPr lvl="1"/>
            <a:r>
              <a:rPr lang="fr-CA" sz="1400" dirty="0"/>
              <a:t>Jaya Basu (Montréal, QC-CAMO) </a:t>
            </a:r>
          </a:p>
        </p:txBody>
      </p:sp>
      <p:sp>
        <p:nvSpPr>
          <p:cNvPr id="6" name="Titre 1">
            <a:extLst>
              <a:ext uri="{FF2B5EF4-FFF2-40B4-BE49-F238E27FC236}">
                <a16:creationId xmlns:a16="http://schemas.microsoft.com/office/drawing/2014/main" id="{1F9BA34B-1F4B-41F3-CEAE-54F2D1744F47}"/>
              </a:ext>
            </a:extLst>
          </p:cNvPr>
          <p:cNvSpPr>
            <a:spLocks noGrp="1"/>
          </p:cNvSpPr>
          <p:nvPr>
            <p:ph type="title"/>
            <p:custDataLst>
              <p:tags r:id="rId2"/>
            </p:custDataLst>
          </p:nvPr>
        </p:nvSpPr>
        <p:spPr>
          <a:xfrm>
            <a:off x="289560" y="91441"/>
            <a:ext cx="11612880" cy="833119"/>
          </a:xfrm>
          <a:solidFill>
            <a:schemeClr val="accent1"/>
          </a:solidFill>
        </p:spPr>
        <p:txBody>
          <a:bodyPr>
            <a:normAutofit/>
          </a:bodyPr>
          <a:lstStyle/>
          <a:p>
            <a:r>
              <a:rPr lang="fr-CA" noProof="0" dirty="0">
                <a:solidFill>
                  <a:schemeClr val="bg1"/>
                </a:solidFill>
              </a:rPr>
              <a:t>Québec sur la scène internationale</a:t>
            </a:r>
          </a:p>
        </p:txBody>
      </p:sp>
      <p:sp>
        <p:nvSpPr>
          <p:cNvPr id="7" name="Titre 1">
            <a:extLst>
              <a:ext uri="{FF2B5EF4-FFF2-40B4-BE49-F238E27FC236}">
                <a16:creationId xmlns:a16="http://schemas.microsoft.com/office/drawing/2014/main" id="{BD84D158-65A6-2BCC-2299-60A567F9DD84}"/>
              </a:ext>
            </a:extLst>
          </p:cNvPr>
          <p:cNvSpPr txBox="1">
            <a:spLocks/>
          </p:cNvSpPr>
          <p:nvPr>
            <p:custDataLst>
              <p:tags r:id="rId3"/>
            </p:custDataLst>
          </p:nvPr>
        </p:nvSpPr>
        <p:spPr>
          <a:xfrm>
            <a:off x="289560" y="6329680"/>
            <a:ext cx="11612880" cy="436879"/>
          </a:xfrm>
          <a:prstGeom prst="rect">
            <a:avLst/>
          </a:prstGeom>
          <a:solidFill>
            <a:schemeClr val="accent1"/>
          </a:solidFill>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CA" noProof="0" dirty="0">
              <a:solidFill>
                <a:schemeClr val="bg1"/>
              </a:solidFill>
            </a:endParaRPr>
          </a:p>
        </p:txBody>
      </p:sp>
    </p:spTree>
    <p:extLst>
      <p:ext uri="{BB962C8B-B14F-4D97-AF65-F5344CB8AC3E}">
        <p14:creationId xmlns:p14="http://schemas.microsoft.com/office/powerpoint/2010/main" val="3608047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D068BA-9B4A-5928-EC99-240ED51E1330}"/>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282D995-D033-0D90-6E9C-963CADC2C6F2}"/>
              </a:ext>
            </a:extLst>
          </p:cNvPr>
          <p:cNvSpPr>
            <a:spLocks noGrp="1"/>
          </p:cNvSpPr>
          <p:nvPr>
            <p:ph idx="1"/>
            <p:custDataLst>
              <p:tags r:id="rId1"/>
            </p:custDataLst>
          </p:nvPr>
        </p:nvSpPr>
        <p:spPr>
          <a:xfrm>
            <a:off x="5434289" y="1253331"/>
            <a:ext cx="6468151" cy="4351338"/>
          </a:xfrm>
        </p:spPr>
        <p:txBody>
          <a:bodyPr vert="horz" lIns="91440" tIns="45720" rIns="91440" bIns="45720" rtlCol="0" anchor="t">
            <a:normAutofit/>
          </a:bodyPr>
          <a:lstStyle/>
          <a:p>
            <a:pPr marL="0" indent="0">
              <a:buNone/>
            </a:pPr>
            <a:r>
              <a:rPr lang="en-US" sz="1800" b="1" dirty="0"/>
              <a:t>17U </a:t>
            </a:r>
            <a:r>
              <a:rPr lang="en-US" sz="1800" b="1" dirty="0" err="1"/>
              <a:t>Féminin</a:t>
            </a:r>
            <a:endParaRPr lang="fr-CA" sz="1800" dirty="0"/>
          </a:p>
          <a:p>
            <a:pPr lvl="1"/>
            <a:r>
              <a:rPr lang="fr-CA" sz="1400" dirty="0"/>
              <a:t>Adelaïde Bilodeau (Montreal, QC - CAMO)</a:t>
            </a:r>
          </a:p>
          <a:p>
            <a:pPr lvl="1"/>
            <a:r>
              <a:rPr lang="fr-CA" sz="1400" dirty="0"/>
              <a:t>Sonia Paun (Kirkland, QC- DDO Water Polo)</a:t>
            </a:r>
          </a:p>
          <a:p>
            <a:pPr marL="0" indent="0">
              <a:buNone/>
            </a:pPr>
            <a:r>
              <a:rPr lang="fr-CA" sz="1400" dirty="0"/>
              <a:t>Entraineur :</a:t>
            </a:r>
          </a:p>
          <a:p>
            <a:pPr lvl="1"/>
            <a:r>
              <a:rPr lang="fr-CA" sz="1400" dirty="0"/>
              <a:t>David Paradelo</a:t>
            </a:r>
          </a:p>
          <a:p>
            <a:pPr marL="457200" lvl="1" indent="0">
              <a:buNone/>
            </a:pPr>
            <a:endParaRPr lang="en-US" sz="1400" b="1" dirty="0"/>
          </a:p>
          <a:p>
            <a:pPr marL="0" indent="0">
              <a:buNone/>
            </a:pPr>
            <a:r>
              <a:rPr lang="en-US" sz="1800" b="1" dirty="0"/>
              <a:t>17U </a:t>
            </a:r>
            <a:r>
              <a:rPr lang="en-US" sz="1800" b="1" dirty="0" err="1"/>
              <a:t>Masculin</a:t>
            </a:r>
            <a:endParaRPr lang="en-US" sz="1800" b="1" dirty="0"/>
          </a:p>
          <a:p>
            <a:pPr lvl="1"/>
            <a:r>
              <a:rPr lang="fr-CA" sz="1400" dirty="0"/>
              <a:t>Elias Houidef (Montreal, QC- CAMO)</a:t>
            </a:r>
          </a:p>
          <a:p>
            <a:pPr lvl="1"/>
            <a:r>
              <a:rPr lang="fr-CA" sz="1400" dirty="0"/>
              <a:t>Julian </a:t>
            </a:r>
            <a:r>
              <a:rPr lang="fr-CA" sz="1400" dirty="0" err="1"/>
              <a:t>Karharmanliev</a:t>
            </a:r>
            <a:r>
              <a:rPr lang="fr-CA" sz="1400" dirty="0"/>
              <a:t> (Dollard-des-Ormeaux, QC- DDO Water Polo)</a:t>
            </a:r>
          </a:p>
          <a:p>
            <a:pPr lvl="1"/>
            <a:r>
              <a:rPr lang="fr-CA" sz="1400" dirty="0"/>
              <a:t>Oliver Rais  (Kirkland, QC- DDO Water Polo)</a:t>
            </a:r>
          </a:p>
          <a:p>
            <a:pPr marL="0" indent="0">
              <a:buNone/>
            </a:pPr>
            <a:r>
              <a:rPr lang="fr-CA" sz="1400" dirty="0"/>
              <a:t>Gérant: </a:t>
            </a:r>
          </a:p>
          <a:p>
            <a:pPr lvl="1"/>
            <a:r>
              <a:rPr lang="fr-CA" sz="1400" dirty="0"/>
              <a:t>Zoltan </a:t>
            </a:r>
            <a:r>
              <a:rPr lang="fr-CA" sz="1400" dirty="0" err="1"/>
              <a:t>Csepregi</a:t>
            </a:r>
            <a:endParaRPr lang="fr-CA" sz="1400" dirty="0"/>
          </a:p>
          <a:p>
            <a:pPr marL="0" indent="0">
              <a:buNone/>
            </a:pPr>
            <a:endParaRPr lang="fr-CA" dirty="0"/>
          </a:p>
        </p:txBody>
      </p:sp>
      <p:sp>
        <p:nvSpPr>
          <p:cNvPr id="6" name="Titre 1">
            <a:extLst>
              <a:ext uri="{FF2B5EF4-FFF2-40B4-BE49-F238E27FC236}">
                <a16:creationId xmlns:a16="http://schemas.microsoft.com/office/drawing/2014/main" id="{43DB658D-9B45-CA07-4224-64A540D68DFD}"/>
              </a:ext>
            </a:extLst>
          </p:cNvPr>
          <p:cNvSpPr>
            <a:spLocks noGrp="1"/>
          </p:cNvSpPr>
          <p:nvPr>
            <p:ph type="title"/>
            <p:custDataLst>
              <p:tags r:id="rId2"/>
            </p:custDataLst>
          </p:nvPr>
        </p:nvSpPr>
        <p:spPr>
          <a:xfrm>
            <a:off x="289560" y="91441"/>
            <a:ext cx="11612880" cy="833119"/>
          </a:xfrm>
          <a:solidFill>
            <a:schemeClr val="accent1"/>
          </a:solidFill>
        </p:spPr>
        <p:txBody>
          <a:bodyPr>
            <a:normAutofit/>
          </a:bodyPr>
          <a:lstStyle/>
          <a:p>
            <a:r>
              <a:rPr lang="fr-CA" noProof="0" dirty="0">
                <a:solidFill>
                  <a:schemeClr val="bg1"/>
                </a:solidFill>
              </a:rPr>
              <a:t>Québec sur la scène internationale</a:t>
            </a:r>
          </a:p>
        </p:txBody>
      </p:sp>
      <p:sp>
        <p:nvSpPr>
          <p:cNvPr id="7" name="Titre 1">
            <a:extLst>
              <a:ext uri="{FF2B5EF4-FFF2-40B4-BE49-F238E27FC236}">
                <a16:creationId xmlns:a16="http://schemas.microsoft.com/office/drawing/2014/main" id="{C4B19007-9D03-38C8-F95A-DAA5E4738164}"/>
              </a:ext>
            </a:extLst>
          </p:cNvPr>
          <p:cNvSpPr txBox="1">
            <a:spLocks/>
          </p:cNvSpPr>
          <p:nvPr>
            <p:custDataLst>
              <p:tags r:id="rId3"/>
            </p:custDataLst>
          </p:nvPr>
        </p:nvSpPr>
        <p:spPr>
          <a:xfrm>
            <a:off x="289560" y="6329680"/>
            <a:ext cx="11612880" cy="436879"/>
          </a:xfrm>
          <a:prstGeom prst="rect">
            <a:avLst/>
          </a:prstGeom>
          <a:solidFill>
            <a:schemeClr val="accent1"/>
          </a:solidFill>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CA" noProof="0" dirty="0">
              <a:solidFill>
                <a:schemeClr val="bg1"/>
              </a:solidFill>
            </a:endParaRPr>
          </a:p>
        </p:txBody>
      </p:sp>
    </p:spTree>
    <p:extLst>
      <p:ext uri="{BB962C8B-B14F-4D97-AF65-F5344CB8AC3E}">
        <p14:creationId xmlns:p14="http://schemas.microsoft.com/office/powerpoint/2010/main" val="2163187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944BAB-03A6-2E57-6967-6EA2184C185D}"/>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507B9F0-C9DF-74A3-8395-A58C31539CB1}"/>
              </a:ext>
            </a:extLst>
          </p:cNvPr>
          <p:cNvSpPr>
            <a:spLocks noGrp="1"/>
          </p:cNvSpPr>
          <p:nvPr>
            <p:ph idx="1"/>
            <p:custDataLst>
              <p:tags r:id="rId1"/>
            </p:custDataLst>
          </p:nvPr>
        </p:nvSpPr>
        <p:spPr>
          <a:xfrm>
            <a:off x="5434289" y="1253331"/>
            <a:ext cx="6468151" cy="4351338"/>
          </a:xfrm>
        </p:spPr>
        <p:txBody>
          <a:bodyPr vert="horz" lIns="91440" tIns="45720" rIns="91440" bIns="45720" rtlCol="0" anchor="t">
            <a:normAutofit/>
          </a:bodyPr>
          <a:lstStyle/>
          <a:p>
            <a:pPr marL="0" indent="0">
              <a:buNone/>
            </a:pPr>
            <a:r>
              <a:rPr lang="fr-CA" sz="1800" b="1" dirty="0"/>
              <a:t>15u Femmes</a:t>
            </a:r>
            <a:endParaRPr lang="fr-CA" sz="1800" dirty="0"/>
          </a:p>
          <a:p>
            <a:pPr lvl="1"/>
            <a:r>
              <a:rPr lang="fr-CA" sz="1400" dirty="0"/>
              <a:t>Raphaëlle Bastien (Montréal, QC-CAMO)</a:t>
            </a:r>
          </a:p>
          <a:p>
            <a:pPr lvl="1"/>
            <a:r>
              <a:rPr lang="fr-CA" sz="1400" dirty="0"/>
              <a:t>Sabina </a:t>
            </a:r>
            <a:r>
              <a:rPr lang="fr-CA" sz="1400" dirty="0" err="1"/>
              <a:t>Costache</a:t>
            </a:r>
            <a:r>
              <a:rPr lang="fr-CA" sz="1400" dirty="0"/>
              <a:t> (Montréal, QC-CAMO)</a:t>
            </a:r>
          </a:p>
          <a:p>
            <a:pPr lvl="1"/>
            <a:endParaRPr lang="fr-CA" sz="1800" dirty="0"/>
          </a:p>
          <a:p>
            <a:pPr marL="0" indent="0">
              <a:buNone/>
            </a:pPr>
            <a:r>
              <a:rPr lang="fr-CA" sz="1800" b="1" dirty="0"/>
              <a:t>15u Hommes</a:t>
            </a:r>
            <a:endParaRPr lang="fr-CA" sz="1800" dirty="0"/>
          </a:p>
          <a:p>
            <a:pPr lvl="1"/>
            <a:r>
              <a:rPr lang="fr-CA" sz="1400" dirty="0"/>
              <a:t>Victor </a:t>
            </a:r>
            <a:r>
              <a:rPr lang="fr-CA" sz="1400" dirty="0" err="1"/>
              <a:t>Hillier</a:t>
            </a:r>
            <a:r>
              <a:rPr lang="fr-CA" sz="1400" dirty="0"/>
              <a:t> (Kirkland, QC-Tiburon Waterpolo)</a:t>
            </a:r>
          </a:p>
          <a:p>
            <a:pPr lvl="1"/>
            <a:r>
              <a:rPr lang="fr-CA" sz="1400" dirty="0"/>
              <a:t>Jacob Murphy (Nouveau-Brunswick et Québec-DDO)</a:t>
            </a:r>
          </a:p>
          <a:p>
            <a:pPr lvl="1"/>
            <a:r>
              <a:rPr lang="fr-CA" sz="1400" dirty="0"/>
              <a:t>Juan Francisco Perez </a:t>
            </a:r>
            <a:r>
              <a:rPr lang="fr-CA" sz="1400" dirty="0" err="1"/>
              <a:t>Mendieta</a:t>
            </a:r>
            <a:r>
              <a:rPr lang="fr-CA" sz="1400" dirty="0"/>
              <a:t> (Montréal, QC-CAMO)</a:t>
            </a:r>
          </a:p>
          <a:p>
            <a:pPr lvl="1"/>
            <a:r>
              <a:rPr lang="fr-CA" sz="1400" dirty="0"/>
              <a:t>Samuel Pires Santos (Montréal, QC-CAMO)</a:t>
            </a:r>
          </a:p>
          <a:p>
            <a:pPr lvl="1"/>
            <a:r>
              <a:rPr lang="fr-CA" sz="1400" dirty="0"/>
              <a:t>Mateo </a:t>
            </a:r>
            <a:r>
              <a:rPr lang="fr-CA" sz="1400" dirty="0" err="1"/>
              <a:t>Quijano</a:t>
            </a:r>
            <a:r>
              <a:rPr lang="fr-CA" sz="1400" dirty="0"/>
              <a:t>-Beaulieu (Montréal, QC-CAMO)</a:t>
            </a:r>
          </a:p>
          <a:p>
            <a:pPr lvl="1"/>
            <a:r>
              <a:rPr lang="fr-CA" sz="1400" dirty="0"/>
              <a:t>Darius-</a:t>
            </a:r>
            <a:r>
              <a:rPr lang="fr-CA" sz="1400" dirty="0" err="1"/>
              <a:t>Sterean</a:t>
            </a:r>
            <a:r>
              <a:rPr lang="fr-CA" sz="1400" dirty="0"/>
              <a:t> </a:t>
            </a:r>
            <a:r>
              <a:rPr lang="fr-CA" sz="1400" dirty="0" err="1"/>
              <a:t>Tarigradschi</a:t>
            </a:r>
            <a:r>
              <a:rPr lang="fr-CA" sz="1400" dirty="0"/>
              <a:t> (Laval, QC-Water-Polo Laval)</a:t>
            </a:r>
            <a:endParaRPr lang="fr-CA" sz="1800" b="1" dirty="0"/>
          </a:p>
          <a:p>
            <a:pPr marL="0" indent="0">
              <a:buNone/>
            </a:pPr>
            <a:r>
              <a:rPr lang="fr-CA" sz="1400" dirty="0"/>
              <a:t>Entraîneur en chef : </a:t>
            </a:r>
          </a:p>
          <a:p>
            <a:pPr lvl="1"/>
            <a:r>
              <a:rPr lang="fr-CA" sz="1400" dirty="0"/>
              <a:t>Maxime Crevier</a:t>
            </a:r>
          </a:p>
          <a:p>
            <a:pPr lvl="1"/>
            <a:endParaRPr lang="fr-CA" dirty="0"/>
          </a:p>
        </p:txBody>
      </p:sp>
      <p:sp>
        <p:nvSpPr>
          <p:cNvPr id="6" name="Titre 1">
            <a:extLst>
              <a:ext uri="{FF2B5EF4-FFF2-40B4-BE49-F238E27FC236}">
                <a16:creationId xmlns:a16="http://schemas.microsoft.com/office/drawing/2014/main" id="{D3F86649-2F3E-6875-3BFE-8B9F594605C0}"/>
              </a:ext>
            </a:extLst>
          </p:cNvPr>
          <p:cNvSpPr>
            <a:spLocks noGrp="1"/>
          </p:cNvSpPr>
          <p:nvPr>
            <p:ph type="title"/>
            <p:custDataLst>
              <p:tags r:id="rId2"/>
            </p:custDataLst>
          </p:nvPr>
        </p:nvSpPr>
        <p:spPr>
          <a:xfrm>
            <a:off x="289560" y="91441"/>
            <a:ext cx="11612880" cy="833119"/>
          </a:xfrm>
          <a:solidFill>
            <a:schemeClr val="accent1"/>
          </a:solidFill>
        </p:spPr>
        <p:txBody>
          <a:bodyPr>
            <a:normAutofit/>
          </a:bodyPr>
          <a:lstStyle/>
          <a:p>
            <a:r>
              <a:rPr lang="fr-CA" noProof="0" dirty="0">
                <a:solidFill>
                  <a:schemeClr val="bg1"/>
                </a:solidFill>
              </a:rPr>
              <a:t>Québec sur la scène internationale</a:t>
            </a:r>
          </a:p>
        </p:txBody>
      </p:sp>
      <p:sp>
        <p:nvSpPr>
          <p:cNvPr id="7" name="Titre 1">
            <a:extLst>
              <a:ext uri="{FF2B5EF4-FFF2-40B4-BE49-F238E27FC236}">
                <a16:creationId xmlns:a16="http://schemas.microsoft.com/office/drawing/2014/main" id="{C39240AB-0EC2-022D-DC43-D9951FC4B9AE}"/>
              </a:ext>
            </a:extLst>
          </p:cNvPr>
          <p:cNvSpPr txBox="1">
            <a:spLocks/>
          </p:cNvSpPr>
          <p:nvPr>
            <p:custDataLst>
              <p:tags r:id="rId3"/>
            </p:custDataLst>
          </p:nvPr>
        </p:nvSpPr>
        <p:spPr>
          <a:xfrm>
            <a:off x="289560" y="6329680"/>
            <a:ext cx="11612880" cy="436879"/>
          </a:xfrm>
          <a:prstGeom prst="rect">
            <a:avLst/>
          </a:prstGeom>
          <a:solidFill>
            <a:schemeClr val="accent1"/>
          </a:solidFill>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CA" noProof="0" dirty="0">
              <a:solidFill>
                <a:schemeClr val="bg1"/>
              </a:solidFill>
            </a:endParaRPr>
          </a:p>
        </p:txBody>
      </p:sp>
    </p:spTree>
    <p:extLst>
      <p:ext uri="{BB962C8B-B14F-4D97-AF65-F5344CB8AC3E}">
        <p14:creationId xmlns:p14="http://schemas.microsoft.com/office/powerpoint/2010/main" val="3482160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40448F-BA33-2EA1-F89D-031187FDA58C}"/>
            </a:ext>
          </a:extLst>
        </p:cNvPr>
        <p:cNvGrpSpPr/>
        <p:nvPr/>
      </p:nvGrpSpPr>
      <p:grpSpPr>
        <a:xfrm>
          <a:off x="0" y="0"/>
          <a:ext cx="0" cy="0"/>
          <a:chOff x="0" y="0"/>
          <a:chExt cx="0" cy="0"/>
        </a:xfrm>
      </p:grpSpPr>
      <p:sp>
        <p:nvSpPr>
          <p:cNvPr id="6" name="Titre 1">
            <a:extLst>
              <a:ext uri="{FF2B5EF4-FFF2-40B4-BE49-F238E27FC236}">
                <a16:creationId xmlns:a16="http://schemas.microsoft.com/office/drawing/2014/main" id="{D738E40E-E058-B9A3-BB15-BB119F0C8758}"/>
              </a:ext>
            </a:extLst>
          </p:cNvPr>
          <p:cNvSpPr>
            <a:spLocks noGrp="1"/>
          </p:cNvSpPr>
          <p:nvPr>
            <p:ph type="title"/>
            <p:custDataLst>
              <p:tags r:id="rId1"/>
            </p:custDataLst>
          </p:nvPr>
        </p:nvSpPr>
        <p:spPr>
          <a:xfrm>
            <a:off x="289560" y="91441"/>
            <a:ext cx="11612880" cy="833119"/>
          </a:xfrm>
          <a:solidFill>
            <a:schemeClr val="accent1"/>
          </a:solidFill>
        </p:spPr>
        <p:txBody>
          <a:bodyPr>
            <a:normAutofit/>
          </a:bodyPr>
          <a:lstStyle/>
          <a:p>
            <a:r>
              <a:rPr lang="fr-CA" sz="4400" noProof="0" dirty="0">
                <a:solidFill>
                  <a:schemeClr val="bg1"/>
                </a:solidFill>
              </a:rPr>
              <a:t>Adhésions</a:t>
            </a:r>
            <a:endParaRPr lang="fr-CA" noProof="0" dirty="0">
              <a:solidFill>
                <a:schemeClr val="bg1"/>
              </a:solidFill>
            </a:endParaRPr>
          </a:p>
        </p:txBody>
      </p:sp>
      <p:sp>
        <p:nvSpPr>
          <p:cNvPr id="7" name="Titre 1">
            <a:extLst>
              <a:ext uri="{FF2B5EF4-FFF2-40B4-BE49-F238E27FC236}">
                <a16:creationId xmlns:a16="http://schemas.microsoft.com/office/drawing/2014/main" id="{07C39E9A-EDC7-6706-EB3A-C72896E439D5}"/>
              </a:ext>
            </a:extLst>
          </p:cNvPr>
          <p:cNvSpPr txBox="1">
            <a:spLocks/>
          </p:cNvSpPr>
          <p:nvPr>
            <p:custDataLst>
              <p:tags r:id="rId2"/>
            </p:custDataLst>
          </p:nvPr>
        </p:nvSpPr>
        <p:spPr>
          <a:xfrm>
            <a:off x="289560" y="6329680"/>
            <a:ext cx="11612880" cy="436879"/>
          </a:xfrm>
          <a:prstGeom prst="rect">
            <a:avLst/>
          </a:prstGeom>
          <a:solidFill>
            <a:schemeClr val="accent1"/>
          </a:solidFill>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CA" noProof="0" dirty="0">
              <a:solidFill>
                <a:schemeClr val="bg1"/>
              </a:solidFill>
            </a:endParaRPr>
          </a:p>
        </p:txBody>
      </p:sp>
      <p:pic>
        <p:nvPicPr>
          <p:cNvPr id="2" name="Picture 2">
            <a:extLst>
              <a:ext uri="{FF2B5EF4-FFF2-40B4-BE49-F238E27FC236}">
                <a16:creationId xmlns:a16="http://schemas.microsoft.com/office/drawing/2014/main" id="{CFD5F577-4D12-8470-A29B-0C6BD98843F2}"/>
              </a:ext>
            </a:extLst>
          </p:cNvPr>
          <p:cNvPicPr>
            <a:picLocks noChangeAspect="1"/>
          </p:cNvPicPr>
          <p:nvPr>
            <p:custDataLst>
              <p:tags r:id="rId3"/>
            </p:custDataLst>
          </p:nvPr>
        </p:nvPicPr>
        <p:blipFill>
          <a:blip r:embed="rId12"/>
          <a:stretch>
            <a:fillRect/>
          </a:stretch>
        </p:blipFill>
        <p:spPr>
          <a:xfrm>
            <a:off x="5339884" y="862428"/>
            <a:ext cx="6562556" cy="3897472"/>
          </a:xfrm>
          <a:prstGeom prst="rect">
            <a:avLst/>
          </a:prstGeom>
        </p:spPr>
      </p:pic>
      <p:pic>
        <p:nvPicPr>
          <p:cNvPr id="8" name="Picture 5">
            <a:extLst>
              <a:ext uri="{FF2B5EF4-FFF2-40B4-BE49-F238E27FC236}">
                <a16:creationId xmlns:a16="http://schemas.microsoft.com/office/drawing/2014/main" id="{334828EB-74D3-C073-C264-64FC80E5B289}"/>
              </a:ext>
            </a:extLst>
          </p:cNvPr>
          <p:cNvPicPr>
            <a:picLocks noChangeAspect="1"/>
          </p:cNvPicPr>
          <p:nvPr>
            <p:custDataLst>
              <p:tags r:id="rId4"/>
            </p:custDataLst>
          </p:nvPr>
        </p:nvPicPr>
        <p:blipFill>
          <a:blip r:embed="rId13"/>
          <a:stretch>
            <a:fillRect/>
          </a:stretch>
        </p:blipFill>
        <p:spPr>
          <a:xfrm>
            <a:off x="9030242" y="5430933"/>
            <a:ext cx="3021161" cy="865310"/>
          </a:xfrm>
          <a:prstGeom prst="rect">
            <a:avLst/>
          </a:prstGeom>
        </p:spPr>
      </p:pic>
      <p:sp>
        <p:nvSpPr>
          <p:cNvPr id="10" name="TextBox 7">
            <a:extLst>
              <a:ext uri="{FF2B5EF4-FFF2-40B4-BE49-F238E27FC236}">
                <a16:creationId xmlns:a16="http://schemas.microsoft.com/office/drawing/2014/main" id="{6ABB5AD1-D487-7F3A-7C56-62A18309ABB4}"/>
              </a:ext>
            </a:extLst>
          </p:cNvPr>
          <p:cNvSpPr txBox="1"/>
          <p:nvPr>
            <p:custDataLst>
              <p:tags r:id="rId5"/>
            </p:custDataLst>
          </p:nvPr>
        </p:nvSpPr>
        <p:spPr>
          <a:xfrm>
            <a:off x="6096000" y="924586"/>
            <a:ext cx="5818909" cy="273685"/>
          </a:xfrm>
          <a:prstGeom prst="rect">
            <a:avLst/>
          </a:prstGeom>
        </p:spPr>
        <p:txBody>
          <a:bodyPr lIns="0" tIns="0" rIns="0" bIns="0" rtlCol="0" anchor="t">
            <a:spAutoFit/>
          </a:bodyPr>
          <a:lstStyle/>
          <a:p>
            <a:pPr marL="0" lvl="0" indent="0" algn="l">
              <a:lnSpc>
                <a:spcPts val="2240"/>
              </a:lnSpc>
            </a:pPr>
            <a:r>
              <a:rPr lang="en-US" sz="1600" dirty="0">
                <a:ea typeface="Inter"/>
                <a:cs typeface="Inter"/>
                <a:sym typeface="Inter"/>
              </a:rPr>
              <a:t>Le </a:t>
            </a:r>
            <a:r>
              <a:rPr lang="en-US" sz="1600" dirty="0" err="1">
                <a:ea typeface="Inter"/>
                <a:cs typeface="Inter"/>
                <a:sym typeface="Inter"/>
              </a:rPr>
              <a:t>nombre</a:t>
            </a:r>
            <a:r>
              <a:rPr lang="en-US" sz="1600" dirty="0">
                <a:ea typeface="Inter"/>
                <a:cs typeface="Inter"/>
                <a:sym typeface="Inter"/>
              </a:rPr>
              <a:t> des </a:t>
            </a:r>
            <a:r>
              <a:rPr lang="en-US" sz="1600" dirty="0" err="1">
                <a:ea typeface="Inter"/>
                <a:cs typeface="Inter"/>
                <a:sym typeface="Inter"/>
              </a:rPr>
              <a:t>membres</a:t>
            </a:r>
            <a:r>
              <a:rPr lang="en-US" sz="1600" dirty="0">
                <a:ea typeface="Inter"/>
                <a:cs typeface="Inter"/>
                <a:sym typeface="Inter"/>
              </a:rPr>
              <a:t> a </a:t>
            </a:r>
            <a:r>
              <a:rPr lang="en-US" sz="1600" dirty="0" err="1">
                <a:ea typeface="Inter"/>
                <a:cs typeface="Inter"/>
                <a:sym typeface="Inter"/>
              </a:rPr>
              <a:t>augmenté</a:t>
            </a:r>
            <a:r>
              <a:rPr lang="en-US" sz="1600" dirty="0">
                <a:ea typeface="Inter"/>
                <a:cs typeface="Inter"/>
                <a:sym typeface="Inter"/>
              </a:rPr>
              <a:t> </a:t>
            </a:r>
            <a:r>
              <a:rPr lang="en-US" sz="1600" dirty="0" err="1">
                <a:ea typeface="Inter"/>
                <a:cs typeface="Inter"/>
                <a:sym typeface="Inter"/>
              </a:rPr>
              <a:t>cette</a:t>
            </a:r>
            <a:r>
              <a:rPr lang="en-US" sz="1600" dirty="0">
                <a:ea typeface="Inter"/>
                <a:cs typeface="Inter"/>
                <a:sym typeface="Inter"/>
              </a:rPr>
              <a:t> saison!</a:t>
            </a:r>
          </a:p>
        </p:txBody>
      </p:sp>
      <p:sp>
        <p:nvSpPr>
          <p:cNvPr id="11" name="TextBox 8">
            <a:extLst>
              <a:ext uri="{FF2B5EF4-FFF2-40B4-BE49-F238E27FC236}">
                <a16:creationId xmlns:a16="http://schemas.microsoft.com/office/drawing/2014/main" id="{3A804140-9A37-AB4F-4A60-7EFBC60C4CB9}"/>
              </a:ext>
            </a:extLst>
          </p:cNvPr>
          <p:cNvSpPr txBox="1"/>
          <p:nvPr>
            <p:custDataLst>
              <p:tags r:id="rId6"/>
            </p:custDataLst>
          </p:nvPr>
        </p:nvSpPr>
        <p:spPr>
          <a:xfrm>
            <a:off x="9166738" y="5050117"/>
            <a:ext cx="2748171" cy="375809"/>
          </a:xfrm>
          <a:prstGeom prst="rect">
            <a:avLst/>
          </a:prstGeom>
        </p:spPr>
        <p:txBody>
          <a:bodyPr wrap="square" lIns="0" tIns="0" rIns="0" bIns="0" rtlCol="0" anchor="t">
            <a:spAutoFit/>
          </a:bodyPr>
          <a:lstStyle/>
          <a:p>
            <a:pPr algn="l">
              <a:lnSpc>
                <a:spcPts val="3280"/>
              </a:lnSpc>
            </a:pPr>
            <a:r>
              <a:rPr lang="en-US" sz="2000" dirty="0">
                <a:solidFill>
                  <a:srgbClr val="003080"/>
                </a:solidFill>
                <a:latin typeface="Inter"/>
                <a:ea typeface="Inter"/>
                <a:cs typeface="Inter"/>
                <a:sym typeface="Inter"/>
              </a:rPr>
              <a:t>TAUX DE </a:t>
            </a:r>
            <a:r>
              <a:rPr lang="en-US" sz="2000" b="1" dirty="0">
                <a:solidFill>
                  <a:srgbClr val="6490CE"/>
                </a:solidFill>
                <a:latin typeface="Inter Bold"/>
                <a:ea typeface="Inter Bold"/>
                <a:cs typeface="Inter Bold"/>
                <a:sym typeface="Inter Bold"/>
              </a:rPr>
              <a:t>RÉTENTION</a:t>
            </a:r>
          </a:p>
        </p:txBody>
      </p:sp>
      <p:grpSp>
        <p:nvGrpSpPr>
          <p:cNvPr id="12" name="Group 9">
            <a:extLst>
              <a:ext uri="{FF2B5EF4-FFF2-40B4-BE49-F238E27FC236}">
                <a16:creationId xmlns:a16="http://schemas.microsoft.com/office/drawing/2014/main" id="{006F0385-8F63-DB8A-D081-3757E8164B35}"/>
              </a:ext>
            </a:extLst>
          </p:cNvPr>
          <p:cNvGrpSpPr/>
          <p:nvPr>
            <p:custDataLst>
              <p:tags r:id="rId7"/>
            </p:custDataLst>
          </p:nvPr>
        </p:nvGrpSpPr>
        <p:grpSpPr>
          <a:xfrm>
            <a:off x="5345449" y="5464092"/>
            <a:ext cx="1579244" cy="664143"/>
            <a:chOff x="0" y="0"/>
            <a:chExt cx="2105658" cy="885524"/>
          </a:xfrm>
        </p:grpSpPr>
        <p:sp>
          <p:nvSpPr>
            <p:cNvPr id="13" name="TextBox 10">
              <a:extLst>
                <a:ext uri="{FF2B5EF4-FFF2-40B4-BE49-F238E27FC236}">
                  <a16:creationId xmlns:a16="http://schemas.microsoft.com/office/drawing/2014/main" id="{D7ED0FBD-CBC2-8417-C469-B0F6F0743474}"/>
                </a:ext>
              </a:extLst>
            </p:cNvPr>
            <p:cNvSpPr txBox="1"/>
            <p:nvPr/>
          </p:nvSpPr>
          <p:spPr>
            <a:xfrm>
              <a:off x="0" y="432984"/>
              <a:ext cx="2105658" cy="452540"/>
            </a:xfrm>
            <a:prstGeom prst="rect">
              <a:avLst/>
            </a:prstGeom>
          </p:spPr>
          <p:txBody>
            <a:bodyPr lIns="0" tIns="0" rIns="0" bIns="0" rtlCol="0" anchor="t">
              <a:spAutoFit/>
            </a:bodyPr>
            <a:lstStyle/>
            <a:p>
              <a:pPr marL="0" lvl="0" indent="0" algn="ctr">
                <a:lnSpc>
                  <a:spcPts val="2797"/>
                </a:lnSpc>
              </a:pPr>
              <a:r>
                <a:rPr lang="en-US" sz="1997" b="1">
                  <a:solidFill>
                    <a:srgbClr val="16448C"/>
                  </a:solidFill>
                  <a:latin typeface="Inter Heavy"/>
                  <a:ea typeface="Inter Heavy"/>
                  <a:cs typeface="Inter Heavy"/>
                  <a:sym typeface="Inter Heavy"/>
                </a:rPr>
                <a:t>+10.48%</a:t>
              </a:r>
            </a:p>
          </p:txBody>
        </p:sp>
        <p:sp>
          <p:nvSpPr>
            <p:cNvPr id="14" name="TextBox 11">
              <a:extLst>
                <a:ext uri="{FF2B5EF4-FFF2-40B4-BE49-F238E27FC236}">
                  <a16:creationId xmlns:a16="http://schemas.microsoft.com/office/drawing/2014/main" id="{7354C5CF-B5E3-FD29-03E6-8FDFEB0980FF}"/>
                </a:ext>
              </a:extLst>
            </p:cNvPr>
            <p:cNvSpPr txBox="1"/>
            <p:nvPr/>
          </p:nvSpPr>
          <p:spPr>
            <a:xfrm>
              <a:off x="246098" y="-38100"/>
              <a:ext cx="1613462" cy="343561"/>
            </a:xfrm>
            <a:prstGeom prst="rect">
              <a:avLst/>
            </a:prstGeom>
          </p:spPr>
          <p:txBody>
            <a:bodyPr lIns="0" tIns="0" rIns="0" bIns="0" rtlCol="0" anchor="t">
              <a:spAutoFit/>
            </a:bodyPr>
            <a:lstStyle/>
            <a:p>
              <a:pPr marL="0" lvl="0" indent="0" algn="ctr">
                <a:lnSpc>
                  <a:spcPts val="2152"/>
                </a:lnSpc>
              </a:pPr>
              <a:r>
                <a:rPr lang="en-US" sz="1537" b="1">
                  <a:solidFill>
                    <a:srgbClr val="16448C"/>
                  </a:solidFill>
                  <a:latin typeface="Inter Bold"/>
                  <a:ea typeface="Inter Bold"/>
                  <a:cs typeface="Inter Bold"/>
                  <a:sym typeface="Inter Bold"/>
                </a:rPr>
                <a:t>Masculin:</a:t>
              </a:r>
            </a:p>
          </p:txBody>
        </p:sp>
      </p:grpSp>
      <p:grpSp>
        <p:nvGrpSpPr>
          <p:cNvPr id="15" name="Group 12">
            <a:extLst>
              <a:ext uri="{FF2B5EF4-FFF2-40B4-BE49-F238E27FC236}">
                <a16:creationId xmlns:a16="http://schemas.microsoft.com/office/drawing/2014/main" id="{7412F1AE-7473-49E6-DFE7-E0960E8AFC76}"/>
              </a:ext>
            </a:extLst>
          </p:cNvPr>
          <p:cNvGrpSpPr/>
          <p:nvPr>
            <p:custDataLst>
              <p:tags r:id="rId8"/>
            </p:custDataLst>
          </p:nvPr>
        </p:nvGrpSpPr>
        <p:grpSpPr>
          <a:xfrm>
            <a:off x="7435854" y="4717546"/>
            <a:ext cx="1579244" cy="664143"/>
            <a:chOff x="0" y="0"/>
            <a:chExt cx="2105658" cy="885524"/>
          </a:xfrm>
        </p:grpSpPr>
        <p:sp>
          <p:nvSpPr>
            <p:cNvPr id="16" name="TextBox 13">
              <a:extLst>
                <a:ext uri="{FF2B5EF4-FFF2-40B4-BE49-F238E27FC236}">
                  <a16:creationId xmlns:a16="http://schemas.microsoft.com/office/drawing/2014/main" id="{2D107E4D-0B72-D9BC-6226-5D81CF044E61}"/>
                </a:ext>
              </a:extLst>
            </p:cNvPr>
            <p:cNvSpPr txBox="1"/>
            <p:nvPr/>
          </p:nvSpPr>
          <p:spPr>
            <a:xfrm>
              <a:off x="0" y="432984"/>
              <a:ext cx="2105658" cy="452540"/>
            </a:xfrm>
            <a:prstGeom prst="rect">
              <a:avLst/>
            </a:prstGeom>
          </p:spPr>
          <p:txBody>
            <a:bodyPr lIns="0" tIns="0" rIns="0" bIns="0" rtlCol="0" anchor="t">
              <a:spAutoFit/>
            </a:bodyPr>
            <a:lstStyle/>
            <a:p>
              <a:pPr marL="0" lvl="0" indent="0" algn="ctr">
                <a:lnSpc>
                  <a:spcPts val="2797"/>
                </a:lnSpc>
              </a:pPr>
              <a:r>
                <a:rPr lang="en-US" sz="1997" b="1">
                  <a:solidFill>
                    <a:srgbClr val="16448C"/>
                  </a:solidFill>
                  <a:latin typeface="Inter Heavy"/>
                  <a:ea typeface="Inter Heavy"/>
                  <a:cs typeface="Inter Heavy"/>
                  <a:sym typeface="Inter Heavy"/>
                </a:rPr>
                <a:t>+17.99%</a:t>
              </a:r>
            </a:p>
          </p:txBody>
        </p:sp>
        <p:sp>
          <p:nvSpPr>
            <p:cNvPr id="17" name="TextBox 14">
              <a:extLst>
                <a:ext uri="{FF2B5EF4-FFF2-40B4-BE49-F238E27FC236}">
                  <a16:creationId xmlns:a16="http://schemas.microsoft.com/office/drawing/2014/main" id="{3FF21993-7662-75EB-D055-E1D55393FFB8}"/>
                </a:ext>
              </a:extLst>
            </p:cNvPr>
            <p:cNvSpPr txBox="1"/>
            <p:nvPr/>
          </p:nvSpPr>
          <p:spPr>
            <a:xfrm>
              <a:off x="246098" y="-38100"/>
              <a:ext cx="1613462" cy="343561"/>
            </a:xfrm>
            <a:prstGeom prst="rect">
              <a:avLst/>
            </a:prstGeom>
          </p:spPr>
          <p:txBody>
            <a:bodyPr lIns="0" tIns="0" rIns="0" bIns="0" rtlCol="0" anchor="t">
              <a:spAutoFit/>
            </a:bodyPr>
            <a:lstStyle/>
            <a:p>
              <a:pPr marL="0" lvl="0" indent="0" algn="ctr">
                <a:lnSpc>
                  <a:spcPts val="2152"/>
                </a:lnSpc>
              </a:pPr>
              <a:r>
                <a:rPr lang="en-US" sz="1537" b="1">
                  <a:solidFill>
                    <a:srgbClr val="16448C"/>
                  </a:solidFill>
                  <a:latin typeface="Inter Bold"/>
                  <a:ea typeface="Inter Bold"/>
                  <a:cs typeface="Inter Bold"/>
                  <a:sym typeface="Inter Bold"/>
                </a:rPr>
                <a:t>Féminin:</a:t>
              </a:r>
            </a:p>
          </p:txBody>
        </p:sp>
      </p:grpSp>
      <p:grpSp>
        <p:nvGrpSpPr>
          <p:cNvPr id="18" name="Group 15">
            <a:extLst>
              <a:ext uri="{FF2B5EF4-FFF2-40B4-BE49-F238E27FC236}">
                <a16:creationId xmlns:a16="http://schemas.microsoft.com/office/drawing/2014/main" id="{8E5EAA85-D294-6746-0196-5AFDD6630127}"/>
              </a:ext>
            </a:extLst>
          </p:cNvPr>
          <p:cNvGrpSpPr/>
          <p:nvPr>
            <p:custDataLst>
              <p:tags r:id="rId9"/>
            </p:custDataLst>
          </p:nvPr>
        </p:nvGrpSpPr>
        <p:grpSpPr>
          <a:xfrm>
            <a:off x="7440630" y="5464092"/>
            <a:ext cx="1579244" cy="664143"/>
            <a:chOff x="0" y="0"/>
            <a:chExt cx="2105658" cy="885524"/>
          </a:xfrm>
        </p:grpSpPr>
        <p:sp>
          <p:nvSpPr>
            <p:cNvPr id="19" name="TextBox 16">
              <a:extLst>
                <a:ext uri="{FF2B5EF4-FFF2-40B4-BE49-F238E27FC236}">
                  <a16:creationId xmlns:a16="http://schemas.microsoft.com/office/drawing/2014/main" id="{6659804E-2646-0A7B-831D-ECCC1EBA42CE}"/>
                </a:ext>
              </a:extLst>
            </p:cNvPr>
            <p:cNvSpPr txBox="1"/>
            <p:nvPr/>
          </p:nvSpPr>
          <p:spPr>
            <a:xfrm>
              <a:off x="0" y="432984"/>
              <a:ext cx="2105658" cy="452540"/>
            </a:xfrm>
            <a:prstGeom prst="rect">
              <a:avLst/>
            </a:prstGeom>
          </p:spPr>
          <p:txBody>
            <a:bodyPr lIns="0" tIns="0" rIns="0" bIns="0" rtlCol="0" anchor="t">
              <a:spAutoFit/>
            </a:bodyPr>
            <a:lstStyle/>
            <a:p>
              <a:pPr marL="0" lvl="0" indent="0" algn="ctr">
                <a:lnSpc>
                  <a:spcPts val="2797"/>
                </a:lnSpc>
              </a:pPr>
              <a:r>
                <a:rPr lang="en-US" sz="1997" b="1">
                  <a:solidFill>
                    <a:srgbClr val="16448C"/>
                  </a:solidFill>
                  <a:latin typeface="Inter Heavy"/>
                  <a:ea typeface="Inter Heavy"/>
                  <a:cs typeface="Inter Heavy"/>
                  <a:sym typeface="Inter Heavy"/>
                </a:rPr>
                <a:t>+6.67%</a:t>
              </a:r>
            </a:p>
          </p:txBody>
        </p:sp>
        <p:sp>
          <p:nvSpPr>
            <p:cNvPr id="20" name="TextBox 17">
              <a:extLst>
                <a:ext uri="{FF2B5EF4-FFF2-40B4-BE49-F238E27FC236}">
                  <a16:creationId xmlns:a16="http://schemas.microsoft.com/office/drawing/2014/main" id="{363C4669-3E22-D6AC-CC92-67262EFD4EE0}"/>
                </a:ext>
              </a:extLst>
            </p:cNvPr>
            <p:cNvSpPr txBox="1"/>
            <p:nvPr/>
          </p:nvSpPr>
          <p:spPr>
            <a:xfrm>
              <a:off x="246098" y="-38100"/>
              <a:ext cx="1613462" cy="343561"/>
            </a:xfrm>
            <a:prstGeom prst="rect">
              <a:avLst/>
            </a:prstGeom>
          </p:spPr>
          <p:txBody>
            <a:bodyPr lIns="0" tIns="0" rIns="0" bIns="0" rtlCol="0" anchor="t">
              <a:spAutoFit/>
            </a:bodyPr>
            <a:lstStyle/>
            <a:p>
              <a:pPr marL="0" lvl="0" indent="0" algn="ctr">
                <a:lnSpc>
                  <a:spcPts val="2152"/>
                </a:lnSpc>
              </a:pPr>
              <a:r>
                <a:rPr lang="en-US" sz="1537" b="1">
                  <a:solidFill>
                    <a:srgbClr val="16448C"/>
                  </a:solidFill>
                  <a:latin typeface="Inter Bold"/>
                  <a:ea typeface="Inter Bold"/>
                  <a:cs typeface="Inter Bold"/>
                  <a:sym typeface="Inter Bold"/>
                </a:rPr>
                <a:t>X:</a:t>
              </a:r>
            </a:p>
          </p:txBody>
        </p:sp>
      </p:grpSp>
      <p:grpSp>
        <p:nvGrpSpPr>
          <p:cNvPr id="21" name="Group 18">
            <a:extLst>
              <a:ext uri="{FF2B5EF4-FFF2-40B4-BE49-F238E27FC236}">
                <a16:creationId xmlns:a16="http://schemas.microsoft.com/office/drawing/2014/main" id="{9336ACA2-FAC6-368D-BD10-89F27DDD8D3E}"/>
              </a:ext>
            </a:extLst>
          </p:cNvPr>
          <p:cNvGrpSpPr/>
          <p:nvPr>
            <p:custDataLst>
              <p:tags r:id="rId10"/>
            </p:custDataLst>
          </p:nvPr>
        </p:nvGrpSpPr>
        <p:grpSpPr>
          <a:xfrm>
            <a:off x="5345449" y="4724880"/>
            <a:ext cx="1579244" cy="664143"/>
            <a:chOff x="0" y="0"/>
            <a:chExt cx="2105658" cy="885524"/>
          </a:xfrm>
        </p:grpSpPr>
        <p:sp>
          <p:nvSpPr>
            <p:cNvPr id="22" name="TextBox 19">
              <a:extLst>
                <a:ext uri="{FF2B5EF4-FFF2-40B4-BE49-F238E27FC236}">
                  <a16:creationId xmlns:a16="http://schemas.microsoft.com/office/drawing/2014/main" id="{AC7C79FF-5E8D-AD68-41C1-D5BB3A363894}"/>
                </a:ext>
              </a:extLst>
            </p:cNvPr>
            <p:cNvSpPr txBox="1"/>
            <p:nvPr/>
          </p:nvSpPr>
          <p:spPr>
            <a:xfrm>
              <a:off x="0" y="432984"/>
              <a:ext cx="2105658" cy="452540"/>
            </a:xfrm>
            <a:prstGeom prst="rect">
              <a:avLst/>
            </a:prstGeom>
          </p:spPr>
          <p:txBody>
            <a:bodyPr lIns="0" tIns="0" rIns="0" bIns="0" rtlCol="0" anchor="t">
              <a:spAutoFit/>
            </a:bodyPr>
            <a:lstStyle/>
            <a:p>
              <a:pPr marL="0" lvl="0" indent="0" algn="ctr">
                <a:lnSpc>
                  <a:spcPts val="2797"/>
                </a:lnSpc>
              </a:pPr>
              <a:r>
                <a:rPr lang="en-US" sz="1997" b="1" dirty="0">
                  <a:solidFill>
                    <a:srgbClr val="16448C"/>
                  </a:solidFill>
                  <a:latin typeface="Inter Heavy"/>
                  <a:ea typeface="Inter Heavy"/>
                  <a:cs typeface="Inter Heavy"/>
                  <a:sym typeface="Inter Heavy"/>
                </a:rPr>
                <a:t>+12.74%</a:t>
              </a:r>
            </a:p>
          </p:txBody>
        </p:sp>
        <p:sp>
          <p:nvSpPr>
            <p:cNvPr id="23" name="TextBox 20">
              <a:extLst>
                <a:ext uri="{FF2B5EF4-FFF2-40B4-BE49-F238E27FC236}">
                  <a16:creationId xmlns:a16="http://schemas.microsoft.com/office/drawing/2014/main" id="{A114DF91-ABCC-99CA-47BF-E2B4C076A4A9}"/>
                </a:ext>
              </a:extLst>
            </p:cNvPr>
            <p:cNvSpPr txBox="1"/>
            <p:nvPr/>
          </p:nvSpPr>
          <p:spPr>
            <a:xfrm>
              <a:off x="246098" y="-38100"/>
              <a:ext cx="1613462" cy="343561"/>
            </a:xfrm>
            <a:prstGeom prst="rect">
              <a:avLst/>
            </a:prstGeom>
          </p:spPr>
          <p:txBody>
            <a:bodyPr lIns="0" tIns="0" rIns="0" bIns="0" rtlCol="0" anchor="t">
              <a:spAutoFit/>
            </a:bodyPr>
            <a:lstStyle/>
            <a:p>
              <a:pPr marL="0" lvl="0" indent="0" algn="ctr">
                <a:lnSpc>
                  <a:spcPts val="2152"/>
                </a:lnSpc>
              </a:pPr>
              <a:r>
                <a:rPr lang="en-US" sz="1537" b="1" dirty="0">
                  <a:solidFill>
                    <a:srgbClr val="16448C"/>
                  </a:solidFill>
                  <a:latin typeface="Inter Bold"/>
                  <a:ea typeface="Inter Bold"/>
                  <a:cs typeface="Inter Bold"/>
                  <a:sym typeface="Inter Bold"/>
                </a:rPr>
                <a:t>Total:</a:t>
              </a:r>
            </a:p>
          </p:txBody>
        </p:sp>
      </p:grpSp>
    </p:spTree>
    <p:extLst>
      <p:ext uri="{BB962C8B-B14F-4D97-AF65-F5344CB8AC3E}">
        <p14:creationId xmlns:p14="http://schemas.microsoft.com/office/powerpoint/2010/main" val="1959292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45909C-4529-C9EB-1245-A96096EAB72F}"/>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A9FA703-7807-5C6A-5E47-7D9A0EAEF44D}"/>
              </a:ext>
            </a:extLst>
          </p:cNvPr>
          <p:cNvSpPr>
            <a:spLocks noGrp="1"/>
          </p:cNvSpPr>
          <p:nvPr>
            <p:ph idx="1"/>
            <p:custDataLst>
              <p:tags r:id="rId1"/>
            </p:custDataLst>
          </p:nvPr>
        </p:nvSpPr>
        <p:spPr>
          <a:xfrm>
            <a:off x="5670264" y="1587768"/>
            <a:ext cx="6232176" cy="3682463"/>
          </a:xfrm>
        </p:spPr>
        <p:txBody>
          <a:bodyPr vert="horz" lIns="91440" tIns="45720" rIns="91440" bIns="45720" rtlCol="0" anchor="t">
            <a:normAutofit/>
          </a:bodyPr>
          <a:lstStyle/>
          <a:p>
            <a:pPr marL="0" indent="0">
              <a:buNone/>
            </a:pPr>
            <a:r>
              <a:rPr lang="fr-CA" sz="2400" noProof="0" dirty="0"/>
              <a:t>Curriculum de formation des entraîneurs a été revus par le NSO</a:t>
            </a:r>
            <a:r>
              <a:rPr lang="fr-CA" sz="2400" dirty="0"/>
              <a:t> e</a:t>
            </a:r>
            <a:r>
              <a:rPr lang="fr-CA" sz="2400" noProof="0" dirty="0"/>
              <a:t>t ce sera en vigueur en 2026! </a:t>
            </a:r>
          </a:p>
          <a:p>
            <a:pPr marL="0" indent="0">
              <a:buNone/>
            </a:pPr>
            <a:r>
              <a:rPr lang="fr-CA" sz="2400" noProof="0" dirty="0"/>
              <a:t>L</a:t>
            </a:r>
            <a:r>
              <a:rPr lang="fr-CA" sz="2400" dirty="0"/>
              <a:t>a structure de formation des facilitateurs/formateurs a déjà été mise en marche. La traduction est en cours.</a:t>
            </a:r>
          </a:p>
          <a:p>
            <a:pPr marL="0" indent="0" algn="just">
              <a:buNone/>
            </a:pPr>
            <a:r>
              <a:rPr lang="fr-CA" sz="2400" noProof="0" dirty="0"/>
              <a:t>La fédération continue à former des officiels. Nous planifions 2 à 3 formations d’officiel par saison.</a:t>
            </a:r>
            <a:endParaRPr lang="fr-CA" sz="2400" noProof="0" dirty="0">
              <a:highlight>
                <a:srgbClr val="FFFF00"/>
              </a:highlight>
            </a:endParaRPr>
          </a:p>
        </p:txBody>
      </p:sp>
      <p:sp>
        <p:nvSpPr>
          <p:cNvPr id="6" name="Titre 1">
            <a:extLst>
              <a:ext uri="{FF2B5EF4-FFF2-40B4-BE49-F238E27FC236}">
                <a16:creationId xmlns:a16="http://schemas.microsoft.com/office/drawing/2014/main" id="{59923B15-3DC7-25B7-EF2F-91CDF7016BF0}"/>
              </a:ext>
            </a:extLst>
          </p:cNvPr>
          <p:cNvSpPr>
            <a:spLocks noGrp="1"/>
          </p:cNvSpPr>
          <p:nvPr>
            <p:ph type="title"/>
            <p:custDataLst>
              <p:tags r:id="rId2"/>
            </p:custDataLst>
          </p:nvPr>
        </p:nvSpPr>
        <p:spPr>
          <a:xfrm>
            <a:off x="289560" y="91441"/>
            <a:ext cx="11612880" cy="833119"/>
          </a:xfrm>
          <a:solidFill>
            <a:schemeClr val="accent1"/>
          </a:solidFill>
        </p:spPr>
        <p:txBody>
          <a:bodyPr>
            <a:normAutofit/>
          </a:bodyPr>
          <a:lstStyle/>
          <a:p>
            <a:r>
              <a:rPr lang="fr-CA" noProof="0" dirty="0">
                <a:solidFill>
                  <a:schemeClr val="bg1"/>
                </a:solidFill>
              </a:rPr>
              <a:t>Développement et services aux membres</a:t>
            </a:r>
          </a:p>
        </p:txBody>
      </p:sp>
      <p:sp>
        <p:nvSpPr>
          <p:cNvPr id="7" name="Titre 1">
            <a:extLst>
              <a:ext uri="{FF2B5EF4-FFF2-40B4-BE49-F238E27FC236}">
                <a16:creationId xmlns:a16="http://schemas.microsoft.com/office/drawing/2014/main" id="{F01A502E-FC89-442E-BAA3-F7859B497EA8}"/>
              </a:ext>
            </a:extLst>
          </p:cNvPr>
          <p:cNvSpPr txBox="1">
            <a:spLocks/>
          </p:cNvSpPr>
          <p:nvPr>
            <p:custDataLst>
              <p:tags r:id="rId3"/>
            </p:custDataLst>
          </p:nvPr>
        </p:nvSpPr>
        <p:spPr>
          <a:xfrm>
            <a:off x="289560" y="6329680"/>
            <a:ext cx="11612880" cy="436879"/>
          </a:xfrm>
          <a:prstGeom prst="rect">
            <a:avLst/>
          </a:prstGeom>
          <a:solidFill>
            <a:schemeClr val="accent1"/>
          </a:solidFill>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CA" noProof="0" dirty="0">
              <a:solidFill>
                <a:schemeClr val="bg1"/>
              </a:solidFill>
            </a:endParaRPr>
          </a:p>
        </p:txBody>
      </p:sp>
    </p:spTree>
    <p:extLst>
      <p:ext uri="{BB962C8B-B14F-4D97-AF65-F5344CB8AC3E}">
        <p14:creationId xmlns:p14="http://schemas.microsoft.com/office/powerpoint/2010/main" val="14481312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CC5E69-21E3-B824-40D2-5121FD53833D}"/>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C69A4F2-3847-A17B-44CC-669B4D78DE3E}"/>
              </a:ext>
            </a:extLst>
          </p:cNvPr>
          <p:cNvSpPr>
            <a:spLocks noGrp="1"/>
          </p:cNvSpPr>
          <p:nvPr>
            <p:ph idx="1"/>
            <p:custDataLst>
              <p:tags r:id="rId1"/>
            </p:custDataLst>
          </p:nvPr>
        </p:nvSpPr>
        <p:spPr>
          <a:xfrm>
            <a:off x="5531869" y="1152691"/>
            <a:ext cx="6370571" cy="583550"/>
          </a:xfrm>
        </p:spPr>
        <p:txBody>
          <a:bodyPr vert="horz" lIns="91440" tIns="45720" rIns="91440" bIns="45720" rtlCol="0" anchor="t">
            <a:normAutofit lnSpcReduction="10000"/>
          </a:bodyPr>
          <a:lstStyle/>
          <a:p>
            <a:pPr marL="0" indent="0" algn="just">
              <a:buNone/>
            </a:pPr>
            <a:r>
              <a:rPr lang="fr-CA" sz="1800" noProof="0" dirty="0"/>
              <a:t>L’ajout d’une responsable a beaucoup facilité notre présence sur les médias sociaux. </a:t>
            </a:r>
          </a:p>
          <a:p>
            <a:pPr marL="0" indent="0" algn="just">
              <a:buNone/>
            </a:pPr>
            <a:endParaRPr lang="fr-CA" sz="2400" noProof="0" dirty="0"/>
          </a:p>
        </p:txBody>
      </p:sp>
      <p:sp>
        <p:nvSpPr>
          <p:cNvPr id="6" name="Titre 1">
            <a:extLst>
              <a:ext uri="{FF2B5EF4-FFF2-40B4-BE49-F238E27FC236}">
                <a16:creationId xmlns:a16="http://schemas.microsoft.com/office/drawing/2014/main" id="{D7A13490-B853-F7E4-0412-233803F97BD8}"/>
              </a:ext>
            </a:extLst>
          </p:cNvPr>
          <p:cNvSpPr>
            <a:spLocks noGrp="1"/>
          </p:cNvSpPr>
          <p:nvPr>
            <p:ph type="title"/>
            <p:custDataLst>
              <p:tags r:id="rId2"/>
            </p:custDataLst>
          </p:nvPr>
        </p:nvSpPr>
        <p:spPr>
          <a:xfrm>
            <a:off x="289560" y="91441"/>
            <a:ext cx="11612880" cy="833119"/>
          </a:xfrm>
          <a:solidFill>
            <a:schemeClr val="accent1"/>
          </a:solidFill>
        </p:spPr>
        <p:txBody>
          <a:bodyPr>
            <a:normAutofit/>
          </a:bodyPr>
          <a:lstStyle/>
          <a:p>
            <a:r>
              <a:rPr lang="fr-CA" sz="4400" noProof="0" dirty="0">
                <a:solidFill>
                  <a:schemeClr val="bg1"/>
                </a:solidFill>
              </a:rPr>
              <a:t>Médias Sociaux</a:t>
            </a:r>
            <a:endParaRPr lang="fr-CA" noProof="0" dirty="0">
              <a:solidFill>
                <a:schemeClr val="bg1"/>
              </a:solidFill>
            </a:endParaRPr>
          </a:p>
        </p:txBody>
      </p:sp>
      <p:sp>
        <p:nvSpPr>
          <p:cNvPr id="7" name="Titre 1">
            <a:extLst>
              <a:ext uri="{FF2B5EF4-FFF2-40B4-BE49-F238E27FC236}">
                <a16:creationId xmlns:a16="http://schemas.microsoft.com/office/drawing/2014/main" id="{4BC31016-8F2E-D973-91B2-1B480B7F6AAE}"/>
              </a:ext>
            </a:extLst>
          </p:cNvPr>
          <p:cNvSpPr txBox="1">
            <a:spLocks/>
          </p:cNvSpPr>
          <p:nvPr>
            <p:custDataLst>
              <p:tags r:id="rId3"/>
            </p:custDataLst>
          </p:nvPr>
        </p:nvSpPr>
        <p:spPr>
          <a:xfrm>
            <a:off x="289560" y="6329680"/>
            <a:ext cx="11612880" cy="436879"/>
          </a:xfrm>
          <a:prstGeom prst="rect">
            <a:avLst/>
          </a:prstGeom>
          <a:solidFill>
            <a:schemeClr val="accent1"/>
          </a:solidFill>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CA" noProof="0" dirty="0">
              <a:solidFill>
                <a:schemeClr val="bg1"/>
              </a:solidFill>
            </a:endParaRPr>
          </a:p>
        </p:txBody>
      </p:sp>
      <p:sp>
        <p:nvSpPr>
          <p:cNvPr id="11" name="TextBox 10">
            <a:extLst>
              <a:ext uri="{FF2B5EF4-FFF2-40B4-BE49-F238E27FC236}">
                <a16:creationId xmlns:a16="http://schemas.microsoft.com/office/drawing/2014/main" id="{75158226-78CD-005D-630D-C18DF16698EE}"/>
              </a:ext>
            </a:extLst>
          </p:cNvPr>
          <p:cNvSpPr txBox="1"/>
          <p:nvPr>
            <p:custDataLst>
              <p:tags r:id="rId4"/>
            </p:custDataLst>
          </p:nvPr>
        </p:nvSpPr>
        <p:spPr>
          <a:xfrm>
            <a:off x="6035076" y="3279459"/>
            <a:ext cx="2479659" cy="523220"/>
          </a:xfrm>
          <a:prstGeom prst="rect">
            <a:avLst/>
          </a:prstGeom>
          <a:noFill/>
        </p:spPr>
        <p:txBody>
          <a:bodyPr wrap="square" lIns="91440" tIns="45720" rIns="91440" bIns="45720" rtlCol="0" anchor="t">
            <a:spAutoFit/>
          </a:bodyPr>
          <a:lstStyle/>
          <a:p>
            <a:pPr algn="ctr"/>
            <a:r>
              <a:rPr lang="fr-CA" sz="1400" b="1" dirty="0"/>
              <a:t>2024: </a:t>
            </a:r>
            <a:r>
              <a:rPr lang="fr-CA" sz="1400" b="1" noProof="0" dirty="0"/>
              <a:t>2700 abonnés</a:t>
            </a:r>
            <a:br>
              <a:rPr lang="fr-CA" sz="1400" b="1" dirty="0"/>
            </a:br>
            <a:r>
              <a:rPr lang="fr-CA" sz="1400" b="1" dirty="0"/>
              <a:t>2025: 2800 abonnés</a:t>
            </a:r>
            <a:endParaRPr lang="fr-CA" sz="1400" b="1" noProof="0" dirty="0"/>
          </a:p>
        </p:txBody>
      </p:sp>
      <p:pic>
        <p:nvPicPr>
          <p:cNvPr id="9" name="Image 8" descr="Une image contenant Graphique, Caractère coloré, cercle, capture d’écran&#10;&#10;Description générée automatiquement">
            <a:extLst>
              <a:ext uri="{FF2B5EF4-FFF2-40B4-BE49-F238E27FC236}">
                <a16:creationId xmlns:a16="http://schemas.microsoft.com/office/drawing/2014/main" id="{7B5A21AE-6A92-963A-B4BA-C7DF827E2E94}"/>
              </a:ext>
            </a:extLst>
          </p:cNvPr>
          <p:cNvPicPr>
            <a:picLocks noChangeAspect="1"/>
          </p:cNvPicPr>
          <p:nvPr>
            <p:custDataLst>
              <p:tags r:id="rId5"/>
            </p:custDataLst>
          </p:nvPr>
        </p:nvPicPr>
        <p:blipFill>
          <a:blip r:embed="rId11"/>
          <a:stretch>
            <a:fillRect/>
          </a:stretch>
        </p:blipFill>
        <p:spPr>
          <a:xfrm>
            <a:off x="9406266" y="1722223"/>
            <a:ext cx="1641896" cy="1584387"/>
          </a:xfrm>
          <a:prstGeom prst="rect">
            <a:avLst/>
          </a:prstGeom>
        </p:spPr>
      </p:pic>
      <p:sp>
        <p:nvSpPr>
          <p:cNvPr id="13" name="TextBox 12">
            <a:extLst>
              <a:ext uri="{FF2B5EF4-FFF2-40B4-BE49-F238E27FC236}">
                <a16:creationId xmlns:a16="http://schemas.microsoft.com/office/drawing/2014/main" id="{B8BCFB30-E1F4-779C-BC51-0A5554E18283}"/>
              </a:ext>
            </a:extLst>
          </p:cNvPr>
          <p:cNvSpPr txBox="1"/>
          <p:nvPr>
            <p:custDataLst>
              <p:tags r:id="rId6"/>
            </p:custDataLst>
          </p:nvPr>
        </p:nvSpPr>
        <p:spPr>
          <a:xfrm>
            <a:off x="9114503" y="3279459"/>
            <a:ext cx="2225423" cy="523220"/>
          </a:xfrm>
          <a:prstGeom prst="rect">
            <a:avLst/>
          </a:prstGeom>
          <a:noFill/>
        </p:spPr>
        <p:txBody>
          <a:bodyPr wrap="square" lIns="91440" tIns="45720" rIns="91440" bIns="45720" rtlCol="0" anchor="t">
            <a:spAutoFit/>
          </a:bodyPr>
          <a:lstStyle/>
          <a:p>
            <a:pPr algn="ctr"/>
            <a:r>
              <a:rPr lang="fr-CA" sz="1400" b="1" noProof="0" dirty="0"/>
              <a:t>2024: 260 abonnés</a:t>
            </a:r>
          </a:p>
          <a:p>
            <a:pPr algn="ctr"/>
            <a:r>
              <a:rPr lang="fr-CA" sz="1400" b="1" dirty="0"/>
              <a:t>2025: 487 abonnés</a:t>
            </a:r>
            <a:endParaRPr lang="fr-CA" sz="1400" b="1" noProof="0" dirty="0"/>
          </a:p>
        </p:txBody>
      </p:sp>
      <p:pic>
        <p:nvPicPr>
          <p:cNvPr id="2" name="Image 1" descr="Une image contenant symbole, logo, Police, Graphique&#10;&#10;Description générée automatiquement">
            <a:extLst>
              <a:ext uri="{FF2B5EF4-FFF2-40B4-BE49-F238E27FC236}">
                <a16:creationId xmlns:a16="http://schemas.microsoft.com/office/drawing/2014/main" id="{0C5C43B0-75E9-1A29-673C-5531C82D7A0F}"/>
              </a:ext>
            </a:extLst>
          </p:cNvPr>
          <p:cNvPicPr>
            <a:picLocks noChangeAspect="1"/>
          </p:cNvPicPr>
          <p:nvPr>
            <p:custDataLst>
              <p:tags r:id="rId7"/>
            </p:custDataLst>
          </p:nvPr>
        </p:nvPicPr>
        <p:blipFill>
          <a:blip r:embed="rId12"/>
          <a:stretch>
            <a:fillRect/>
          </a:stretch>
        </p:blipFill>
        <p:spPr>
          <a:xfrm>
            <a:off x="6554598" y="1838685"/>
            <a:ext cx="1440613" cy="1440614"/>
          </a:xfrm>
          <a:prstGeom prst="rect">
            <a:avLst/>
          </a:prstGeom>
        </p:spPr>
      </p:pic>
      <p:sp>
        <p:nvSpPr>
          <p:cNvPr id="8" name="ZoneTexte 7">
            <a:extLst>
              <a:ext uri="{FF2B5EF4-FFF2-40B4-BE49-F238E27FC236}">
                <a16:creationId xmlns:a16="http://schemas.microsoft.com/office/drawing/2014/main" id="{5AF5453F-219E-8EF0-F819-1B8A29E54C6A}"/>
              </a:ext>
            </a:extLst>
          </p:cNvPr>
          <p:cNvSpPr txBox="1"/>
          <p:nvPr>
            <p:custDataLst>
              <p:tags r:id="rId8"/>
            </p:custDataLst>
          </p:nvPr>
        </p:nvSpPr>
        <p:spPr>
          <a:xfrm>
            <a:off x="5539480" y="3978157"/>
            <a:ext cx="6363211"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CA" sz="1500" b="1" noProof="0" dirty="0">
                <a:ea typeface="+mn-lt"/>
                <a:cs typeface="+mn-lt"/>
              </a:rPr>
              <a:t>2023/2024: </a:t>
            </a:r>
            <a:r>
              <a:rPr lang="fr-CA" sz="1500" noProof="0" dirty="0">
                <a:ea typeface="+mn-lt"/>
                <a:cs typeface="+mn-lt"/>
              </a:rPr>
              <a:t>nos publications ont atteint 11,2k sur Facebook et 2,8k sur Instagram. Ces chiffres devraient croître avec nos stratégies et initiatives en cours. </a:t>
            </a:r>
          </a:p>
          <a:p>
            <a:pPr algn="just"/>
            <a:endParaRPr lang="fr-CA" sz="1500" noProof="0" dirty="0">
              <a:ea typeface="+mn-lt"/>
              <a:cs typeface="+mn-lt"/>
            </a:endParaRPr>
          </a:p>
          <a:p>
            <a:pPr algn="just"/>
            <a:endParaRPr lang="fr-CA" sz="1500" noProof="0" dirty="0">
              <a:highlight>
                <a:srgbClr val="FFFF00"/>
              </a:highlight>
              <a:ea typeface="+mn-lt"/>
              <a:cs typeface="+mn-lt"/>
            </a:endParaRPr>
          </a:p>
          <a:p>
            <a:pPr algn="just"/>
            <a:endParaRPr lang="fr-CA" sz="1500" noProof="0" dirty="0">
              <a:highlight>
                <a:srgbClr val="FFFF00"/>
              </a:highlight>
              <a:ea typeface="+mn-lt"/>
              <a:cs typeface="+mn-lt"/>
            </a:endParaRPr>
          </a:p>
        </p:txBody>
      </p:sp>
      <p:graphicFrame>
        <p:nvGraphicFramePr>
          <p:cNvPr id="10" name="Tableau 9">
            <a:extLst>
              <a:ext uri="{FF2B5EF4-FFF2-40B4-BE49-F238E27FC236}">
                <a16:creationId xmlns:a16="http://schemas.microsoft.com/office/drawing/2014/main" id="{20F4AE86-A4CB-D34F-108B-849BC3A964FE}"/>
              </a:ext>
            </a:extLst>
          </p:cNvPr>
          <p:cNvGraphicFramePr>
            <a:graphicFrameLocks noGrp="1"/>
          </p:cNvGraphicFramePr>
          <p:nvPr>
            <p:custDataLst>
              <p:tags r:id="rId9"/>
            </p:custDataLst>
            <p:extLst>
              <p:ext uri="{D42A27DB-BD31-4B8C-83A1-F6EECF244321}">
                <p14:modId xmlns:p14="http://schemas.microsoft.com/office/powerpoint/2010/main" val="3422884966"/>
              </p:ext>
            </p:extLst>
          </p:nvPr>
        </p:nvGraphicFramePr>
        <p:xfrm>
          <a:off x="7274905" y="4703617"/>
          <a:ext cx="3058798" cy="1257455"/>
        </p:xfrm>
        <a:graphic>
          <a:graphicData uri="http://schemas.openxmlformats.org/drawingml/2006/table">
            <a:tbl>
              <a:tblPr>
                <a:tableStyleId>{5C22544A-7EE6-4342-B048-85BDC9FD1C3A}</a:tableStyleId>
              </a:tblPr>
              <a:tblGrid>
                <a:gridCol w="1019599">
                  <a:extLst>
                    <a:ext uri="{9D8B030D-6E8A-4147-A177-3AD203B41FA5}">
                      <a16:colId xmlns:a16="http://schemas.microsoft.com/office/drawing/2014/main" val="652457688"/>
                    </a:ext>
                  </a:extLst>
                </a:gridCol>
                <a:gridCol w="2039199">
                  <a:extLst>
                    <a:ext uri="{9D8B030D-6E8A-4147-A177-3AD203B41FA5}">
                      <a16:colId xmlns:a16="http://schemas.microsoft.com/office/drawing/2014/main" val="2694581520"/>
                    </a:ext>
                  </a:extLst>
                </a:gridCol>
              </a:tblGrid>
              <a:tr h="251491">
                <a:tc gridSpan="2">
                  <a:txBody>
                    <a:bodyPr/>
                    <a:lstStyle/>
                    <a:p>
                      <a:pPr algn="ctr" fontAlgn="b">
                        <a:buNone/>
                      </a:pPr>
                      <a:r>
                        <a:rPr lang="fr-CA" sz="1100" u="none" strike="noStrike">
                          <a:effectLst/>
                        </a:rPr>
                        <a:t>'Reach'' Total</a:t>
                      </a:r>
                      <a:endParaRPr lang="fr-CA" sz="1100" b="0" i="0" u="none" strike="noStrike">
                        <a:solidFill>
                          <a:srgbClr val="000000"/>
                        </a:solidFill>
                        <a:effectLst/>
                        <a:latin typeface="Aptos Narrow" panose="020B0004020202020204" pitchFamily="34" charset="0"/>
                      </a:endParaRPr>
                    </a:p>
                  </a:txBody>
                  <a:tcPr marL="7620" marR="7620" marT="7620" marB="0" anchor="b"/>
                </a:tc>
                <a:tc hMerge="1">
                  <a:txBody>
                    <a:bodyPr/>
                    <a:lstStyle/>
                    <a:p>
                      <a:endParaRPr lang="fr-CA"/>
                    </a:p>
                  </a:txBody>
                  <a:tcPr/>
                </a:tc>
                <a:extLst>
                  <a:ext uri="{0D108BD9-81ED-4DB2-BD59-A6C34878D82A}">
                    <a16:rowId xmlns:a16="http://schemas.microsoft.com/office/drawing/2014/main" val="3842737270"/>
                  </a:ext>
                </a:extLst>
              </a:tr>
              <a:tr h="251491">
                <a:tc>
                  <a:txBody>
                    <a:bodyPr/>
                    <a:lstStyle/>
                    <a:p>
                      <a:pPr algn="ctr" fontAlgn="b">
                        <a:buNone/>
                      </a:pPr>
                      <a:r>
                        <a:rPr lang="fr-CA" sz="1100" u="none" strike="noStrike">
                          <a:effectLst/>
                        </a:rPr>
                        <a:t>Juillet</a:t>
                      </a:r>
                      <a:endParaRPr lang="fr-CA" sz="1100" b="0" i="0" u="none" strike="noStrike">
                        <a:solidFill>
                          <a:srgbClr val="000000"/>
                        </a:solidFill>
                        <a:effectLst/>
                        <a:latin typeface="Aptos Narrow" panose="020B0004020202020204" pitchFamily="34" charset="0"/>
                      </a:endParaRPr>
                    </a:p>
                  </a:txBody>
                  <a:tcPr marL="7620" marR="7620" marT="7620" marB="0" anchor="b"/>
                </a:tc>
                <a:tc>
                  <a:txBody>
                    <a:bodyPr/>
                    <a:lstStyle/>
                    <a:p>
                      <a:pPr algn="ctr" fontAlgn="b">
                        <a:buNone/>
                      </a:pPr>
                      <a:r>
                        <a:rPr lang="fr-CA" sz="1100" u="none" strike="noStrike">
                          <a:effectLst/>
                        </a:rPr>
                        <a:t>139 000</a:t>
                      </a:r>
                      <a:endParaRPr lang="fr-CA" sz="1100" b="0" i="0" u="none" strike="noStrike">
                        <a:solidFill>
                          <a:srgbClr val="000000"/>
                        </a:solidFill>
                        <a:effectLst/>
                        <a:latin typeface="Aptos Narrow" panose="020B0004020202020204" pitchFamily="34" charset="0"/>
                      </a:endParaRPr>
                    </a:p>
                  </a:txBody>
                  <a:tcPr marL="7620" marR="7620" marT="7620" marB="0" anchor="b"/>
                </a:tc>
                <a:extLst>
                  <a:ext uri="{0D108BD9-81ED-4DB2-BD59-A6C34878D82A}">
                    <a16:rowId xmlns:a16="http://schemas.microsoft.com/office/drawing/2014/main" val="2557345747"/>
                  </a:ext>
                </a:extLst>
              </a:tr>
              <a:tr h="251491">
                <a:tc>
                  <a:txBody>
                    <a:bodyPr/>
                    <a:lstStyle/>
                    <a:p>
                      <a:pPr algn="ctr" fontAlgn="b">
                        <a:buNone/>
                      </a:pPr>
                      <a:r>
                        <a:rPr lang="fr-CA" sz="1100" u="none" strike="noStrike">
                          <a:effectLst/>
                        </a:rPr>
                        <a:t>Aout</a:t>
                      </a:r>
                      <a:endParaRPr lang="fr-CA" sz="1100" b="0" i="0" u="none" strike="noStrike">
                        <a:solidFill>
                          <a:srgbClr val="000000"/>
                        </a:solidFill>
                        <a:effectLst/>
                        <a:latin typeface="Aptos Narrow" panose="020B0004020202020204" pitchFamily="34" charset="0"/>
                      </a:endParaRPr>
                    </a:p>
                  </a:txBody>
                  <a:tcPr marL="7620" marR="7620" marT="7620" marB="0" anchor="b"/>
                </a:tc>
                <a:tc>
                  <a:txBody>
                    <a:bodyPr/>
                    <a:lstStyle/>
                    <a:p>
                      <a:pPr algn="ctr" fontAlgn="b">
                        <a:buNone/>
                      </a:pPr>
                      <a:r>
                        <a:rPr lang="fr-CA" sz="1100" u="none" strike="noStrike">
                          <a:effectLst/>
                        </a:rPr>
                        <a:t>45 000</a:t>
                      </a:r>
                      <a:endParaRPr lang="fr-CA" sz="1100" b="0" i="0" u="none" strike="noStrike">
                        <a:solidFill>
                          <a:srgbClr val="000000"/>
                        </a:solidFill>
                        <a:effectLst/>
                        <a:latin typeface="Aptos Narrow" panose="020B0004020202020204" pitchFamily="34" charset="0"/>
                      </a:endParaRPr>
                    </a:p>
                  </a:txBody>
                  <a:tcPr marL="7620" marR="7620" marT="7620" marB="0" anchor="b"/>
                </a:tc>
                <a:extLst>
                  <a:ext uri="{0D108BD9-81ED-4DB2-BD59-A6C34878D82A}">
                    <a16:rowId xmlns:a16="http://schemas.microsoft.com/office/drawing/2014/main" val="1695798437"/>
                  </a:ext>
                </a:extLst>
              </a:tr>
              <a:tr h="251491">
                <a:tc>
                  <a:txBody>
                    <a:bodyPr/>
                    <a:lstStyle/>
                    <a:p>
                      <a:pPr algn="ctr" fontAlgn="b">
                        <a:buNone/>
                      </a:pPr>
                      <a:r>
                        <a:rPr lang="fr-CA" sz="1100" u="none" strike="noStrike">
                          <a:effectLst/>
                        </a:rPr>
                        <a:t>Septembre</a:t>
                      </a:r>
                      <a:endParaRPr lang="fr-CA" sz="1100" b="0" i="0" u="none" strike="noStrike">
                        <a:solidFill>
                          <a:srgbClr val="000000"/>
                        </a:solidFill>
                        <a:effectLst/>
                        <a:latin typeface="Aptos Narrow" panose="020B0004020202020204" pitchFamily="34" charset="0"/>
                      </a:endParaRPr>
                    </a:p>
                  </a:txBody>
                  <a:tcPr marL="7620" marR="7620" marT="7620" marB="0" anchor="b"/>
                </a:tc>
                <a:tc>
                  <a:txBody>
                    <a:bodyPr/>
                    <a:lstStyle/>
                    <a:p>
                      <a:pPr algn="ctr" fontAlgn="b">
                        <a:buNone/>
                      </a:pPr>
                      <a:r>
                        <a:rPr lang="fr-CA" sz="1100" u="none" strike="noStrike">
                          <a:effectLst/>
                        </a:rPr>
                        <a:t>60 500</a:t>
                      </a:r>
                      <a:endParaRPr lang="fr-CA" sz="1100" b="0" i="0" u="none" strike="noStrike">
                        <a:solidFill>
                          <a:srgbClr val="000000"/>
                        </a:solidFill>
                        <a:effectLst/>
                        <a:latin typeface="Aptos Narrow" panose="020B0004020202020204" pitchFamily="34" charset="0"/>
                      </a:endParaRPr>
                    </a:p>
                  </a:txBody>
                  <a:tcPr marL="7620" marR="7620" marT="7620" marB="0" anchor="b"/>
                </a:tc>
                <a:extLst>
                  <a:ext uri="{0D108BD9-81ED-4DB2-BD59-A6C34878D82A}">
                    <a16:rowId xmlns:a16="http://schemas.microsoft.com/office/drawing/2014/main" val="208748868"/>
                  </a:ext>
                </a:extLst>
              </a:tr>
              <a:tr h="251491">
                <a:tc>
                  <a:txBody>
                    <a:bodyPr/>
                    <a:lstStyle/>
                    <a:p>
                      <a:pPr algn="ctr" fontAlgn="b">
                        <a:buNone/>
                      </a:pPr>
                      <a:r>
                        <a:rPr lang="fr-CA" sz="1100" u="none" strike="noStrike">
                          <a:effectLst/>
                        </a:rPr>
                        <a:t>Octobre</a:t>
                      </a:r>
                      <a:endParaRPr lang="fr-CA" sz="1100" b="0" i="0" u="none" strike="noStrike">
                        <a:solidFill>
                          <a:srgbClr val="000000"/>
                        </a:solidFill>
                        <a:effectLst/>
                        <a:latin typeface="Aptos Narrow" panose="020B0004020202020204" pitchFamily="34" charset="0"/>
                      </a:endParaRPr>
                    </a:p>
                  </a:txBody>
                  <a:tcPr marL="7620" marR="7620" marT="7620" marB="0" anchor="b"/>
                </a:tc>
                <a:tc>
                  <a:txBody>
                    <a:bodyPr/>
                    <a:lstStyle/>
                    <a:p>
                      <a:pPr algn="ctr" fontAlgn="b">
                        <a:buNone/>
                      </a:pPr>
                      <a:r>
                        <a:rPr lang="fr-CA" sz="1100" u="none" strike="noStrike" dirty="0">
                          <a:effectLst/>
                        </a:rPr>
                        <a:t>42 000</a:t>
                      </a:r>
                      <a:endParaRPr lang="fr-CA" sz="1100" b="0" i="0" u="none" strike="noStrike" dirty="0">
                        <a:solidFill>
                          <a:srgbClr val="000000"/>
                        </a:solidFill>
                        <a:effectLst/>
                        <a:latin typeface="Aptos Narrow" panose="020B0004020202020204" pitchFamily="34" charset="0"/>
                      </a:endParaRPr>
                    </a:p>
                  </a:txBody>
                  <a:tcPr marL="7620" marR="7620" marT="7620" marB="0" anchor="b"/>
                </a:tc>
                <a:extLst>
                  <a:ext uri="{0D108BD9-81ED-4DB2-BD59-A6C34878D82A}">
                    <a16:rowId xmlns:a16="http://schemas.microsoft.com/office/drawing/2014/main" val="3600374216"/>
                  </a:ext>
                </a:extLst>
              </a:tr>
            </a:tbl>
          </a:graphicData>
        </a:graphic>
      </p:graphicFrame>
    </p:spTree>
    <p:extLst>
      <p:ext uri="{BB962C8B-B14F-4D97-AF65-F5344CB8AC3E}">
        <p14:creationId xmlns:p14="http://schemas.microsoft.com/office/powerpoint/2010/main" val="23397582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4C5FB1-3FA4-A4CD-6CA0-EA964C22E121}"/>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8E125AB-E3C9-EA89-0D40-B9262D385B26}"/>
              </a:ext>
            </a:extLst>
          </p:cNvPr>
          <p:cNvSpPr>
            <a:spLocks noGrp="1"/>
          </p:cNvSpPr>
          <p:nvPr>
            <p:ph idx="1"/>
            <p:custDataLst>
              <p:tags r:id="rId1"/>
            </p:custDataLst>
          </p:nvPr>
        </p:nvSpPr>
        <p:spPr>
          <a:xfrm>
            <a:off x="5384905" y="1451450"/>
            <a:ext cx="6596910" cy="4644549"/>
          </a:xfrm>
        </p:spPr>
        <p:txBody>
          <a:bodyPr>
            <a:noAutofit/>
          </a:bodyPr>
          <a:lstStyle/>
          <a:p>
            <a:pPr marL="0" indent="0" algn="just">
              <a:buNone/>
            </a:pPr>
            <a:r>
              <a:rPr lang="fr-FR" sz="1800" dirty="0"/>
              <a:t>Démarche en collaboration avec les clubs et leurs représentants.</a:t>
            </a:r>
          </a:p>
          <a:p>
            <a:pPr marL="0" indent="0" algn="just">
              <a:buNone/>
            </a:pPr>
            <a:endParaRPr lang="fr-FR" sz="1800" b="1" dirty="0"/>
          </a:p>
          <a:p>
            <a:pPr marL="0" indent="0" algn="just">
              <a:buNone/>
            </a:pPr>
            <a:r>
              <a:rPr lang="fr-FR" sz="1800" b="1" dirty="0"/>
              <a:t>Depuis novembre 2024 :</a:t>
            </a:r>
          </a:p>
          <a:p>
            <a:pPr marL="714375" algn="just"/>
            <a:r>
              <a:rPr lang="fr-FR" sz="1800" dirty="0"/>
              <a:t>Adoption d’un plan d’action; </a:t>
            </a:r>
          </a:p>
          <a:p>
            <a:pPr marL="714375" algn="just"/>
            <a:r>
              <a:rPr lang="fr-FR" sz="1800" dirty="0"/>
              <a:t>Sondage auprès des clubs et de leurs entraîneurs; </a:t>
            </a:r>
          </a:p>
          <a:p>
            <a:pPr marL="714375" algn="just"/>
            <a:r>
              <a:rPr lang="fr-FR" sz="1800" dirty="0"/>
              <a:t>Atelier de réflexion; </a:t>
            </a:r>
          </a:p>
          <a:p>
            <a:pPr marL="714375" algn="just"/>
            <a:r>
              <a:rPr lang="fr-FR" sz="1800" dirty="0"/>
              <a:t>Présentation d’une première ébauche; </a:t>
            </a:r>
          </a:p>
          <a:p>
            <a:pPr marL="714375" algn="just"/>
            <a:r>
              <a:rPr lang="fr-FR" sz="1800" dirty="0"/>
              <a:t>Consultations finales. </a:t>
            </a:r>
          </a:p>
          <a:p>
            <a:pPr marL="0" indent="0" algn="just">
              <a:buNone/>
            </a:pPr>
            <a:endParaRPr lang="fr-FR" sz="1800" dirty="0"/>
          </a:p>
          <a:p>
            <a:pPr marL="0" indent="0" algn="just">
              <a:buNone/>
            </a:pPr>
            <a:r>
              <a:rPr lang="fr-FR" sz="1800" dirty="0"/>
              <a:t>Cette approche participative vise à offrir un plan mobilisateur et à mettre en place un suivi annuel pour concrétiser les axes stratégiques.</a:t>
            </a:r>
          </a:p>
        </p:txBody>
      </p:sp>
      <p:sp>
        <p:nvSpPr>
          <p:cNvPr id="6" name="Titre 1">
            <a:extLst>
              <a:ext uri="{FF2B5EF4-FFF2-40B4-BE49-F238E27FC236}">
                <a16:creationId xmlns:a16="http://schemas.microsoft.com/office/drawing/2014/main" id="{6D5A96F5-71CC-3965-CE01-248884F6C706}"/>
              </a:ext>
            </a:extLst>
          </p:cNvPr>
          <p:cNvSpPr>
            <a:spLocks noGrp="1"/>
          </p:cNvSpPr>
          <p:nvPr>
            <p:ph type="title"/>
            <p:custDataLst>
              <p:tags r:id="rId2"/>
            </p:custDataLst>
          </p:nvPr>
        </p:nvSpPr>
        <p:spPr>
          <a:xfrm>
            <a:off x="289560" y="91441"/>
            <a:ext cx="11612880" cy="833119"/>
          </a:xfrm>
          <a:solidFill>
            <a:schemeClr val="accent1"/>
          </a:solidFill>
        </p:spPr>
        <p:txBody>
          <a:bodyPr>
            <a:normAutofit/>
          </a:bodyPr>
          <a:lstStyle/>
          <a:p>
            <a:r>
              <a:rPr lang="fr-FR" dirty="0">
                <a:solidFill>
                  <a:schemeClr val="bg1"/>
                </a:solidFill>
              </a:rPr>
              <a:t>Élaboration du plan stratégique 2026-2029</a:t>
            </a:r>
            <a:endParaRPr lang="fr-CA" dirty="0">
              <a:solidFill>
                <a:schemeClr val="bg1"/>
              </a:solidFill>
            </a:endParaRPr>
          </a:p>
        </p:txBody>
      </p:sp>
      <p:sp>
        <p:nvSpPr>
          <p:cNvPr id="7" name="Titre 1">
            <a:extLst>
              <a:ext uri="{FF2B5EF4-FFF2-40B4-BE49-F238E27FC236}">
                <a16:creationId xmlns:a16="http://schemas.microsoft.com/office/drawing/2014/main" id="{1FEB2E71-3744-F4A2-FAD8-A48F563DFC35}"/>
              </a:ext>
            </a:extLst>
          </p:cNvPr>
          <p:cNvSpPr txBox="1">
            <a:spLocks/>
          </p:cNvSpPr>
          <p:nvPr>
            <p:custDataLst>
              <p:tags r:id="rId3"/>
            </p:custDataLst>
          </p:nvPr>
        </p:nvSpPr>
        <p:spPr>
          <a:xfrm>
            <a:off x="289560" y="6329680"/>
            <a:ext cx="11612880" cy="436879"/>
          </a:xfrm>
          <a:prstGeom prst="rect">
            <a:avLst/>
          </a:prstGeom>
          <a:solidFill>
            <a:schemeClr val="accent1"/>
          </a:solidFill>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fr-CA" sz="4400" b="0" i="0" u="none" strike="noStrike" kern="1200" cap="none" spc="0" normalizeH="0" baseline="0" noProof="0">
              <a:ln>
                <a:noFill/>
              </a:ln>
              <a:solidFill>
                <a:prstClr val="white"/>
              </a:solidFill>
              <a:effectLst/>
              <a:uLnTx/>
              <a:uFillTx/>
              <a:latin typeface="Aptos Display" panose="02110004020202020204"/>
              <a:ea typeface="+mj-ea"/>
              <a:cs typeface="+mj-cs"/>
            </a:endParaRPr>
          </a:p>
        </p:txBody>
      </p:sp>
    </p:spTree>
    <p:extLst>
      <p:ext uri="{BB962C8B-B14F-4D97-AF65-F5344CB8AC3E}">
        <p14:creationId xmlns:p14="http://schemas.microsoft.com/office/powerpoint/2010/main" val="1620962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CD95D-25C2-0B7F-3D44-07261FFFFF4D}"/>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1268B56-7D55-522F-6FB0-6627E68330B1}"/>
              </a:ext>
            </a:extLst>
          </p:cNvPr>
          <p:cNvSpPr>
            <a:spLocks noGrp="1"/>
          </p:cNvSpPr>
          <p:nvPr>
            <p:ph idx="1"/>
            <p:custDataLst>
              <p:tags r:id="rId1"/>
            </p:custDataLst>
          </p:nvPr>
        </p:nvSpPr>
        <p:spPr>
          <a:xfrm>
            <a:off x="5384905" y="1451451"/>
            <a:ext cx="6596910" cy="4351338"/>
          </a:xfrm>
        </p:spPr>
        <p:txBody>
          <a:bodyPr>
            <a:noAutofit/>
          </a:bodyPr>
          <a:lstStyle/>
          <a:p>
            <a:pPr marL="0" indent="0" algn="just">
              <a:buNone/>
            </a:pPr>
            <a:r>
              <a:rPr lang="fr-FR" sz="2400" b="1" dirty="0"/>
              <a:t>Mission : </a:t>
            </a:r>
          </a:p>
          <a:p>
            <a:pPr marL="0" indent="0" algn="just">
              <a:buNone/>
            </a:pPr>
            <a:r>
              <a:rPr lang="fr-CA" sz="1800" i="1" dirty="0"/>
              <a:t>Promouvoir, développer et encadrer le waterpolo au Québec en offrant des opportunités accessibles et sécuritaires pour tous, en soutenant les clubs et en travaillant à la reconnaissance et au rayonnement du sport.</a:t>
            </a:r>
          </a:p>
          <a:p>
            <a:pPr marL="0" indent="0" algn="just">
              <a:buNone/>
            </a:pPr>
            <a:endParaRPr lang="fr-CA" sz="1800" i="1" dirty="0"/>
          </a:p>
          <a:p>
            <a:pPr marL="0" indent="0" algn="just">
              <a:buNone/>
            </a:pPr>
            <a:r>
              <a:rPr lang="fr-CA" sz="2400" b="1" dirty="0"/>
              <a:t>Vision : </a:t>
            </a:r>
          </a:p>
          <a:p>
            <a:pPr marL="0" indent="0" algn="just">
              <a:buNone/>
            </a:pPr>
            <a:r>
              <a:rPr lang="fr-CA" sz="1800" i="1" dirty="0"/>
              <a:t>Être une fédération efficace et reconnue dans le milieu sportif québécois, en contribuant activement à l’épanouissement du waterpolo et en favorisant un environnement inclusif, stimulant et durable pour ses membres.</a:t>
            </a:r>
          </a:p>
          <a:p>
            <a:pPr marL="0" indent="0" algn="just">
              <a:buNone/>
            </a:pPr>
            <a:endParaRPr lang="fr-CA" sz="1800" i="1" dirty="0"/>
          </a:p>
          <a:p>
            <a:pPr marL="0" indent="0" algn="just">
              <a:buNone/>
            </a:pPr>
            <a:endParaRPr lang="fr-FR" sz="1800" dirty="0"/>
          </a:p>
        </p:txBody>
      </p:sp>
      <p:sp>
        <p:nvSpPr>
          <p:cNvPr id="6" name="Titre 1">
            <a:extLst>
              <a:ext uri="{FF2B5EF4-FFF2-40B4-BE49-F238E27FC236}">
                <a16:creationId xmlns:a16="http://schemas.microsoft.com/office/drawing/2014/main" id="{CB944375-2740-02D9-3BEE-77CCE8F50F8A}"/>
              </a:ext>
            </a:extLst>
          </p:cNvPr>
          <p:cNvSpPr>
            <a:spLocks noGrp="1"/>
          </p:cNvSpPr>
          <p:nvPr>
            <p:ph type="title"/>
            <p:custDataLst>
              <p:tags r:id="rId2"/>
            </p:custDataLst>
          </p:nvPr>
        </p:nvSpPr>
        <p:spPr>
          <a:xfrm>
            <a:off x="289560" y="91441"/>
            <a:ext cx="11612880" cy="833119"/>
          </a:xfrm>
          <a:solidFill>
            <a:schemeClr val="accent1"/>
          </a:solidFill>
        </p:spPr>
        <p:txBody>
          <a:bodyPr>
            <a:normAutofit/>
          </a:bodyPr>
          <a:lstStyle/>
          <a:p>
            <a:r>
              <a:rPr lang="fr-FR" dirty="0">
                <a:solidFill>
                  <a:schemeClr val="bg1"/>
                </a:solidFill>
              </a:rPr>
              <a:t>Élaboration du plan stratégique 2026-2029</a:t>
            </a:r>
            <a:endParaRPr lang="fr-CA" dirty="0">
              <a:solidFill>
                <a:schemeClr val="bg1"/>
              </a:solidFill>
            </a:endParaRPr>
          </a:p>
        </p:txBody>
      </p:sp>
      <p:sp>
        <p:nvSpPr>
          <p:cNvPr id="7" name="Titre 1">
            <a:extLst>
              <a:ext uri="{FF2B5EF4-FFF2-40B4-BE49-F238E27FC236}">
                <a16:creationId xmlns:a16="http://schemas.microsoft.com/office/drawing/2014/main" id="{E7E4BB5C-311A-524A-112B-42025D78EC35}"/>
              </a:ext>
            </a:extLst>
          </p:cNvPr>
          <p:cNvSpPr txBox="1">
            <a:spLocks/>
          </p:cNvSpPr>
          <p:nvPr>
            <p:custDataLst>
              <p:tags r:id="rId3"/>
            </p:custDataLst>
          </p:nvPr>
        </p:nvSpPr>
        <p:spPr>
          <a:xfrm>
            <a:off x="289560" y="6329680"/>
            <a:ext cx="11612880" cy="436879"/>
          </a:xfrm>
          <a:prstGeom prst="rect">
            <a:avLst/>
          </a:prstGeom>
          <a:solidFill>
            <a:schemeClr val="accent1"/>
          </a:solidFill>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fr-CA" sz="4400" b="0" i="0" u="none" strike="noStrike" kern="1200" cap="none" spc="0" normalizeH="0" baseline="0" noProof="0">
              <a:ln>
                <a:noFill/>
              </a:ln>
              <a:solidFill>
                <a:prstClr val="white"/>
              </a:solidFill>
              <a:effectLst/>
              <a:uLnTx/>
              <a:uFillTx/>
              <a:latin typeface="Aptos Display" panose="02110004020202020204"/>
              <a:ea typeface="+mj-ea"/>
              <a:cs typeface="+mj-cs"/>
            </a:endParaRPr>
          </a:p>
        </p:txBody>
      </p:sp>
    </p:spTree>
    <p:extLst>
      <p:ext uri="{BB962C8B-B14F-4D97-AF65-F5344CB8AC3E}">
        <p14:creationId xmlns:p14="http://schemas.microsoft.com/office/powerpoint/2010/main" val="10561202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D2602A-608F-D8E4-3D92-034503048C59}"/>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3C49262-8B1F-8538-C273-A9C2B0B1C612}"/>
              </a:ext>
            </a:extLst>
          </p:cNvPr>
          <p:cNvSpPr>
            <a:spLocks noGrp="1"/>
          </p:cNvSpPr>
          <p:nvPr>
            <p:ph idx="1"/>
            <p:custDataLst>
              <p:tags r:id="rId1"/>
            </p:custDataLst>
          </p:nvPr>
        </p:nvSpPr>
        <p:spPr>
          <a:xfrm>
            <a:off x="5384905" y="1451451"/>
            <a:ext cx="6596910" cy="4351338"/>
          </a:xfrm>
        </p:spPr>
        <p:txBody>
          <a:bodyPr>
            <a:noAutofit/>
          </a:bodyPr>
          <a:lstStyle/>
          <a:p>
            <a:pPr marL="0" indent="0" algn="just">
              <a:buNone/>
            </a:pPr>
            <a:r>
              <a:rPr lang="fr-FR" sz="2400" b="1" dirty="0"/>
              <a:t>Valeurs organisationnelles : </a:t>
            </a:r>
          </a:p>
          <a:p>
            <a:pPr marL="0" indent="0" algn="just">
              <a:buNone/>
            </a:pPr>
            <a:endParaRPr lang="fr-FR" sz="2400" b="1" dirty="0"/>
          </a:p>
          <a:p>
            <a:pPr marL="714375" lvl="0">
              <a:lnSpc>
                <a:spcPct val="150000"/>
              </a:lnSpc>
            </a:pPr>
            <a:r>
              <a:rPr lang="fr-CA" sz="2000" i="1" dirty="0"/>
              <a:t>Collaboration</a:t>
            </a:r>
          </a:p>
          <a:p>
            <a:pPr marL="714375" lvl="0">
              <a:lnSpc>
                <a:spcPct val="150000"/>
              </a:lnSpc>
            </a:pPr>
            <a:r>
              <a:rPr lang="fr-CA" sz="2000" i="1" dirty="0"/>
              <a:t>Dépassement de soi </a:t>
            </a:r>
          </a:p>
          <a:p>
            <a:pPr marL="714375" lvl="0">
              <a:lnSpc>
                <a:spcPct val="150000"/>
              </a:lnSpc>
            </a:pPr>
            <a:r>
              <a:rPr lang="fr-CA" sz="2000" i="1" dirty="0"/>
              <a:t>Respect, intégrité et inclusion</a:t>
            </a:r>
          </a:p>
          <a:p>
            <a:pPr marL="0" indent="0" algn="just">
              <a:buNone/>
            </a:pPr>
            <a:endParaRPr lang="fr-FR" sz="1800" dirty="0"/>
          </a:p>
        </p:txBody>
      </p:sp>
      <p:sp>
        <p:nvSpPr>
          <p:cNvPr id="6" name="Titre 1">
            <a:extLst>
              <a:ext uri="{FF2B5EF4-FFF2-40B4-BE49-F238E27FC236}">
                <a16:creationId xmlns:a16="http://schemas.microsoft.com/office/drawing/2014/main" id="{CA5F7322-3972-C04E-39EF-F4C2C321B3B1}"/>
              </a:ext>
            </a:extLst>
          </p:cNvPr>
          <p:cNvSpPr>
            <a:spLocks noGrp="1"/>
          </p:cNvSpPr>
          <p:nvPr>
            <p:ph type="title"/>
            <p:custDataLst>
              <p:tags r:id="rId2"/>
            </p:custDataLst>
          </p:nvPr>
        </p:nvSpPr>
        <p:spPr>
          <a:xfrm>
            <a:off x="289560" y="91441"/>
            <a:ext cx="11612880" cy="833119"/>
          </a:xfrm>
          <a:solidFill>
            <a:schemeClr val="accent1"/>
          </a:solidFill>
        </p:spPr>
        <p:txBody>
          <a:bodyPr>
            <a:normAutofit/>
          </a:bodyPr>
          <a:lstStyle/>
          <a:p>
            <a:r>
              <a:rPr lang="fr-FR" dirty="0">
                <a:solidFill>
                  <a:schemeClr val="bg1"/>
                </a:solidFill>
              </a:rPr>
              <a:t>Élaboration du plan stratégique 2026-2029</a:t>
            </a:r>
            <a:endParaRPr lang="fr-CA" dirty="0">
              <a:solidFill>
                <a:schemeClr val="bg1"/>
              </a:solidFill>
            </a:endParaRPr>
          </a:p>
        </p:txBody>
      </p:sp>
      <p:sp>
        <p:nvSpPr>
          <p:cNvPr id="7" name="Titre 1">
            <a:extLst>
              <a:ext uri="{FF2B5EF4-FFF2-40B4-BE49-F238E27FC236}">
                <a16:creationId xmlns:a16="http://schemas.microsoft.com/office/drawing/2014/main" id="{4E8118DD-AAB9-0AA6-5166-A8EEF6F42A72}"/>
              </a:ext>
            </a:extLst>
          </p:cNvPr>
          <p:cNvSpPr txBox="1">
            <a:spLocks/>
          </p:cNvSpPr>
          <p:nvPr>
            <p:custDataLst>
              <p:tags r:id="rId3"/>
            </p:custDataLst>
          </p:nvPr>
        </p:nvSpPr>
        <p:spPr>
          <a:xfrm>
            <a:off x="289560" y="6329680"/>
            <a:ext cx="11612880" cy="436879"/>
          </a:xfrm>
          <a:prstGeom prst="rect">
            <a:avLst/>
          </a:prstGeom>
          <a:solidFill>
            <a:schemeClr val="accent1"/>
          </a:solidFill>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fr-CA" sz="4400" b="0" i="0" u="none" strike="noStrike" kern="1200" cap="none" spc="0" normalizeH="0" baseline="0" noProof="0">
              <a:ln>
                <a:noFill/>
              </a:ln>
              <a:solidFill>
                <a:prstClr val="white"/>
              </a:solidFill>
              <a:effectLst/>
              <a:uLnTx/>
              <a:uFillTx/>
              <a:latin typeface="Aptos Display" panose="02110004020202020204"/>
              <a:ea typeface="+mj-ea"/>
              <a:cs typeface="+mj-cs"/>
            </a:endParaRPr>
          </a:p>
        </p:txBody>
      </p:sp>
    </p:spTree>
    <p:extLst>
      <p:ext uri="{BB962C8B-B14F-4D97-AF65-F5344CB8AC3E}">
        <p14:creationId xmlns:p14="http://schemas.microsoft.com/office/powerpoint/2010/main" val="24984134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5D1490-5488-DDD5-9B4E-04585CEDB08C}"/>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ED88DDB-6DAB-8512-56CB-A57C6A267CAE}"/>
              </a:ext>
            </a:extLst>
          </p:cNvPr>
          <p:cNvSpPr>
            <a:spLocks noGrp="1"/>
          </p:cNvSpPr>
          <p:nvPr>
            <p:ph idx="1"/>
            <p:custDataLst>
              <p:tags r:id="rId1"/>
            </p:custDataLst>
          </p:nvPr>
        </p:nvSpPr>
        <p:spPr>
          <a:xfrm>
            <a:off x="5384905" y="1451451"/>
            <a:ext cx="6596910" cy="4351338"/>
          </a:xfrm>
        </p:spPr>
        <p:txBody>
          <a:bodyPr>
            <a:noAutofit/>
          </a:bodyPr>
          <a:lstStyle/>
          <a:p>
            <a:pPr marL="0" indent="0" algn="just">
              <a:buNone/>
            </a:pPr>
            <a:r>
              <a:rPr lang="fr-FR" sz="2400" b="1" dirty="0"/>
              <a:t>Axes stratégiques : </a:t>
            </a:r>
          </a:p>
          <a:p>
            <a:pPr marL="0" indent="0" algn="just">
              <a:buNone/>
            </a:pPr>
            <a:endParaRPr lang="fr-FR" sz="2400" b="1" dirty="0"/>
          </a:p>
          <a:p>
            <a:pPr marL="457200" lvl="0" indent="-457200">
              <a:lnSpc>
                <a:spcPct val="150000"/>
              </a:lnSpc>
              <a:buFont typeface="+mj-lt"/>
              <a:buAutoNum type="arabicPeriod"/>
            </a:pPr>
            <a:r>
              <a:rPr lang="fr-CA" sz="2000" i="1" dirty="0"/>
              <a:t>Développement et recrutement des membres </a:t>
            </a:r>
          </a:p>
          <a:p>
            <a:pPr marL="457200" indent="-457200">
              <a:lnSpc>
                <a:spcPct val="150000"/>
              </a:lnSpc>
              <a:buFont typeface="+mj-lt"/>
              <a:buAutoNum type="arabicPeriod"/>
            </a:pPr>
            <a:r>
              <a:rPr lang="fr-CA" sz="2000" i="1" dirty="0"/>
              <a:t>Renforcement de l’encadrement sportif</a:t>
            </a:r>
          </a:p>
          <a:p>
            <a:pPr marL="457200" indent="-457200">
              <a:lnSpc>
                <a:spcPct val="150000"/>
              </a:lnSpc>
              <a:buFont typeface="+mj-lt"/>
              <a:buAutoNum type="arabicPeriod"/>
            </a:pPr>
            <a:r>
              <a:rPr lang="fr-CA" sz="2000" i="1" dirty="0"/>
              <a:t>Visibilité et rayonnement du waterpolo</a:t>
            </a:r>
          </a:p>
          <a:p>
            <a:pPr marL="457200" indent="-457200">
              <a:lnSpc>
                <a:spcPct val="150000"/>
              </a:lnSpc>
              <a:buFont typeface="+mj-lt"/>
              <a:buAutoNum type="arabicPeriod"/>
            </a:pPr>
            <a:r>
              <a:rPr lang="fr-CA" sz="2000" i="1" dirty="0"/>
              <a:t>Gouvernance et développement organisationnel</a:t>
            </a:r>
          </a:p>
          <a:p>
            <a:pPr marL="457200" indent="-457200">
              <a:buFont typeface="+mj-lt"/>
              <a:buAutoNum type="arabicPeriod"/>
            </a:pPr>
            <a:endParaRPr lang="fr-CA" sz="2000" i="1" dirty="0"/>
          </a:p>
          <a:p>
            <a:pPr marL="457200" lvl="0" indent="-457200">
              <a:buFont typeface="+mj-lt"/>
              <a:buAutoNum type="arabicPeriod"/>
            </a:pPr>
            <a:endParaRPr lang="fr-CA" sz="2000" i="1" dirty="0"/>
          </a:p>
          <a:p>
            <a:pPr marL="0" indent="0" algn="just">
              <a:buNone/>
            </a:pPr>
            <a:endParaRPr lang="fr-FR" sz="1800" dirty="0"/>
          </a:p>
        </p:txBody>
      </p:sp>
      <p:sp>
        <p:nvSpPr>
          <p:cNvPr id="6" name="Titre 1">
            <a:extLst>
              <a:ext uri="{FF2B5EF4-FFF2-40B4-BE49-F238E27FC236}">
                <a16:creationId xmlns:a16="http://schemas.microsoft.com/office/drawing/2014/main" id="{8F525479-5A9A-342B-B892-55B3A279E638}"/>
              </a:ext>
            </a:extLst>
          </p:cNvPr>
          <p:cNvSpPr>
            <a:spLocks noGrp="1"/>
          </p:cNvSpPr>
          <p:nvPr>
            <p:ph type="title"/>
            <p:custDataLst>
              <p:tags r:id="rId2"/>
            </p:custDataLst>
          </p:nvPr>
        </p:nvSpPr>
        <p:spPr>
          <a:xfrm>
            <a:off x="289560" y="91441"/>
            <a:ext cx="11612880" cy="833119"/>
          </a:xfrm>
          <a:solidFill>
            <a:schemeClr val="accent1"/>
          </a:solidFill>
        </p:spPr>
        <p:txBody>
          <a:bodyPr>
            <a:normAutofit/>
          </a:bodyPr>
          <a:lstStyle/>
          <a:p>
            <a:r>
              <a:rPr lang="fr-FR" dirty="0">
                <a:solidFill>
                  <a:schemeClr val="bg1"/>
                </a:solidFill>
              </a:rPr>
              <a:t>Élaboration du plan stratégique 2026-2029</a:t>
            </a:r>
            <a:endParaRPr lang="fr-CA" dirty="0">
              <a:solidFill>
                <a:schemeClr val="bg1"/>
              </a:solidFill>
            </a:endParaRPr>
          </a:p>
        </p:txBody>
      </p:sp>
      <p:sp>
        <p:nvSpPr>
          <p:cNvPr id="7" name="Titre 1">
            <a:extLst>
              <a:ext uri="{FF2B5EF4-FFF2-40B4-BE49-F238E27FC236}">
                <a16:creationId xmlns:a16="http://schemas.microsoft.com/office/drawing/2014/main" id="{F3E328CA-349C-7C32-85DC-55065BD3628A}"/>
              </a:ext>
            </a:extLst>
          </p:cNvPr>
          <p:cNvSpPr txBox="1">
            <a:spLocks/>
          </p:cNvSpPr>
          <p:nvPr>
            <p:custDataLst>
              <p:tags r:id="rId3"/>
            </p:custDataLst>
          </p:nvPr>
        </p:nvSpPr>
        <p:spPr>
          <a:xfrm>
            <a:off x="289560" y="6329680"/>
            <a:ext cx="11612880" cy="436879"/>
          </a:xfrm>
          <a:prstGeom prst="rect">
            <a:avLst/>
          </a:prstGeom>
          <a:solidFill>
            <a:schemeClr val="accent1"/>
          </a:solidFill>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fr-CA" sz="4400" b="0" i="0" u="none" strike="noStrike" kern="1200" cap="none" spc="0" normalizeH="0" baseline="0" noProof="0">
              <a:ln>
                <a:noFill/>
              </a:ln>
              <a:solidFill>
                <a:prstClr val="white"/>
              </a:solidFill>
              <a:effectLst/>
              <a:uLnTx/>
              <a:uFillTx/>
              <a:latin typeface="Aptos Display" panose="02110004020202020204"/>
              <a:ea typeface="+mj-ea"/>
              <a:cs typeface="+mj-cs"/>
            </a:endParaRPr>
          </a:p>
        </p:txBody>
      </p:sp>
    </p:spTree>
    <p:extLst>
      <p:ext uri="{BB962C8B-B14F-4D97-AF65-F5344CB8AC3E}">
        <p14:creationId xmlns:p14="http://schemas.microsoft.com/office/powerpoint/2010/main" val="1884754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81BBB-F177-46B7-FEE1-C35747D103AA}"/>
            </a:ext>
          </a:extLst>
        </p:cNvPr>
        <p:cNvGrpSpPr/>
        <p:nvPr/>
      </p:nvGrpSpPr>
      <p:grpSpPr>
        <a:xfrm>
          <a:off x="0" y="0"/>
          <a:ext cx="0" cy="0"/>
          <a:chOff x="0" y="0"/>
          <a:chExt cx="0" cy="0"/>
        </a:xfrm>
      </p:grpSpPr>
      <p:sp>
        <p:nvSpPr>
          <p:cNvPr id="6" name="Titre 1">
            <a:extLst>
              <a:ext uri="{FF2B5EF4-FFF2-40B4-BE49-F238E27FC236}">
                <a16:creationId xmlns:a16="http://schemas.microsoft.com/office/drawing/2014/main" id="{0589DE9F-BB4E-C5CB-646F-9E7A6D2C1513}"/>
              </a:ext>
            </a:extLst>
          </p:cNvPr>
          <p:cNvSpPr>
            <a:spLocks noGrp="1"/>
          </p:cNvSpPr>
          <p:nvPr>
            <p:ph type="title"/>
            <p:custDataLst>
              <p:tags r:id="rId1"/>
            </p:custDataLst>
          </p:nvPr>
        </p:nvSpPr>
        <p:spPr>
          <a:xfrm>
            <a:off x="289560" y="91441"/>
            <a:ext cx="11612880" cy="833119"/>
          </a:xfrm>
          <a:solidFill>
            <a:schemeClr val="accent1"/>
          </a:solidFill>
        </p:spPr>
        <p:txBody>
          <a:bodyPr>
            <a:normAutofit/>
          </a:bodyPr>
          <a:lstStyle/>
          <a:p>
            <a:r>
              <a:rPr lang="fr-CA" sz="4400" noProof="0" dirty="0">
                <a:solidFill>
                  <a:schemeClr val="bg1"/>
                </a:solidFill>
              </a:rPr>
              <a:t>Message de la Présidente et du Directeur Général</a:t>
            </a:r>
            <a:endParaRPr lang="fr-CA" noProof="0" dirty="0">
              <a:solidFill>
                <a:schemeClr val="bg1"/>
              </a:solidFill>
            </a:endParaRPr>
          </a:p>
        </p:txBody>
      </p:sp>
      <p:sp>
        <p:nvSpPr>
          <p:cNvPr id="7" name="Titre 1">
            <a:extLst>
              <a:ext uri="{FF2B5EF4-FFF2-40B4-BE49-F238E27FC236}">
                <a16:creationId xmlns:a16="http://schemas.microsoft.com/office/drawing/2014/main" id="{7FDB7783-03A6-BB8C-B948-95F7966D88D6}"/>
              </a:ext>
            </a:extLst>
          </p:cNvPr>
          <p:cNvSpPr txBox="1">
            <a:spLocks/>
          </p:cNvSpPr>
          <p:nvPr>
            <p:custDataLst>
              <p:tags r:id="rId2"/>
            </p:custDataLst>
          </p:nvPr>
        </p:nvSpPr>
        <p:spPr>
          <a:xfrm>
            <a:off x="289560" y="6329680"/>
            <a:ext cx="11612880" cy="436879"/>
          </a:xfrm>
          <a:prstGeom prst="rect">
            <a:avLst/>
          </a:prstGeom>
          <a:solidFill>
            <a:schemeClr val="accent1"/>
          </a:solidFill>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CA" noProof="0" dirty="0">
              <a:solidFill>
                <a:schemeClr val="bg1"/>
              </a:solidFill>
            </a:endParaRPr>
          </a:p>
        </p:txBody>
      </p:sp>
      <p:sp>
        <p:nvSpPr>
          <p:cNvPr id="5" name="Espace réservé du contenu 2">
            <a:extLst>
              <a:ext uri="{FF2B5EF4-FFF2-40B4-BE49-F238E27FC236}">
                <a16:creationId xmlns:a16="http://schemas.microsoft.com/office/drawing/2014/main" id="{50D38594-4ABD-22F2-3BC0-A3EADD7A0D5D}"/>
              </a:ext>
            </a:extLst>
          </p:cNvPr>
          <p:cNvSpPr txBox="1">
            <a:spLocks/>
          </p:cNvSpPr>
          <p:nvPr>
            <p:custDataLst>
              <p:tags r:id="rId3"/>
            </p:custDataLst>
          </p:nvPr>
        </p:nvSpPr>
        <p:spPr>
          <a:xfrm>
            <a:off x="289565" y="1100537"/>
            <a:ext cx="11612875" cy="435133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fr-CA" sz="1600" noProof="0" dirty="0"/>
              <a:t>Chers membres,</a:t>
            </a:r>
          </a:p>
          <a:p>
            <a:pPr marL="0" indent="0" algn="just">
              <a:buNone/>
            </a:pPr>
            <a:r>
              <a:rPr lang="fr-CA" sz="1600" noProof="0" dirty="0"/>
              <a:t>L’année écoulée a été marquée par des avancées significatives pour Waterpolo Québec. Nous avons consolidé notre position en mettant en œuvre plusieurs initiatives stratégiques visant à accroître la présence et la visibilité du water-polo dans la province. Parmi celles-ci figurent la poursuite de l’expansion du water-polo dans les établissements scolaires, le déploiement du programme Pamplemousses dans de nombreuses piscines à travers la province, ainsi que la conception de l’initiative «</a:t>
            </a:r>
            <a:r>
              <a:rPr lang="fr-CA" sz="1600" b="1" noProof="0" dirty="0"/>
              <a:t> </a:t>
            </a:r>
            <a:r>
              <a:rPr lang="fr-CA" sz="1600" noProof="0" dirty="0"/>
              <a:t>Les filles font des vagues », toutes destinées à promouvoir l’inclusion et à stimuler la participation.</a:t>
            </a:r>
          </a:p>
          <a:p>
            <a:pPr marL="0" indent="0" algn="just">
              <a:buNone/>
            </a:pPr>
            <a:r>
              <a:rPr lang="fr-CA" sz="1600" noProof="0" dirty="0"/>
              <a:t>Nous avons également franchi une étape importante avec l’élaboration de notre plan</a:t>
            </a:r>
            <a:r>
              <a:rPr lang="fr-CA" sz="1600" b="1" noProof="0" dirty="0"/>
              <a:t> </a:t>
            </a:r>
            <a:r>
              <a:rPr lang="fr-CA" sz="1600" noProof="0" dirty="0"/>
              <a:t>stratégique, qui orientera nos actions futures et garantira une croissance durable. Notre situation financière demeure solide, ce qui nous permet de soutenir des projets alignés sur notre vision stratégique et d’investir dans le développement du sport. Les résultats remarquables obtenus par les différentes équipes du Québec, conjugués au succès de plusieurs événements, notamment l’</a:t>
            </a:r>
            <a:r>
              <a:rPr lang="fr-CA" sz="1600" noProof="0" dirty="0" err="1"/>
              <a:t>Aquam</a:t>
            </a:r>
            <a:r>
              <a:rPr lang="fr-CA" sz="1600" b="1" noProof="0" dirty="0"/>
              <a:t> </a:t>
            </a:r>
            <a:r>
              <a:rPr lang="fr-CA" sz="1600" noProof="0" dirty="0"/>
              <a:t>Open, illustrent la vitalité et le dynamisme de notre organisation. De plus, la progression constante du nombre de membres confirme l’attrait croissant du water-polo.</a:t>
            </a:r>
          </a:p>
          <a:p>
            <a:pPr marL="0" indent="0" algn="just">
              <a:buNone/>
            </a:pPr>
            <a:r>
              <a:rPr lang="fr-CA" sz="1600" noProof="0" dirty="0"/>
              <a:t>Ces réalisations sont le fruit d’un engagement collectif et d’une vision partagée. Nous tenons à exprimer notre profonde gratitude à toutes celles et ceux qui contribuent à notre mission. Ensemble, nous continuerons à faire rayonner le water-polo au Québec et à inspirer les générations futures.</a:t>
            </a:r>
          </a:p>
          <a:p>
            <a:pPr marL="0" indent="0" algn="just">
              <a:buFont typeface="Arial" panose="020B0604020202020204" pitchFamily="34" charset="0"/>
              <a:buNone/>
            </a:pPr>
            <a:r>
              <a:rPr lang="fr-CA" sz="1600" noProof="0" dirty="0"/>
              <a:t>Cordialement,</a:t>
            </a:r>
          </a:p>
        </p:txBody>
      </p:sp>
      <p:sp>
        <p:nvSpPr>
          <p:cNvPr id="8" name="TextBox 7">
            <a:extLst>
              <a:ext uri="{FF2B5EF4-FFF2-40B4-BE49-F238E27FC236}">
                <a16:creationId xmlns:a16="http://schemas.microsoft.com/office/drawing/2014/main" id="{7AC786FB-7B3C-82E4-781E-DD451CB63295}"/>
              </a:ext>
            </a:extLst>
          </p:cNvPr>
          <p:cNvSpPr txBox="1"/>
          <p:nvPr>
            <p:custDataLst>
              <p:tags r:id="rId4"/>
            </p:custDataLst>
          </p:nvPr>
        </p:nvSpPr>
        <p:spPr>
          <a:xfrm>
            <a:off x="1723917" y="5451876"/>
            <a:ext cx="2703871" cy="523220"/>
          </a:xfrm>
          <a:prstGeom prst="rect">
            <a:avLst/>
          </a:prstGeom>
          <a:noFill/>
        </p:spPr>
        <p:txBody>
          <a:bodyPr wrap="square" rtlCol="0">
            <a:spAutoFit/>
          </a:bodyPr>
          <a:lstStyle/>
          <a:p>
            <a:r>
              <a:rPr lang="fr-CA" sz="1400" noProof="0" dirty="0"/>
              <a:t>Jana Salat</a:t>
            </a:r>
          </a:p>
          <a:p>
            <a:r>
              <a:rPr lang="fr-CA" sz="1400" noProof="0" dirty="0"/>
              <a:t>Présidente, WPQ</a:t>
            </a:r>
          </a:p>
        </p:txBody>
      </p:sp>
      <p:sp>
        <p:nvSpPr>
          <p:cNvPr id="9" name="TextBox 8">
            <a:extLst>
              <a:ext uri="{FF2B5EF4-FFF2-40B4-BE49-F238E27FC236}">
                <a16:creationId xmlns:a16="http://schemas.microsoft.com/office/drawing/2014/main" id="{04BDF761-ED88-9CA3-FF7B-689FFB07CAFA}"/>
              </a:ext>
            </a:extLst>
          </p:cNvPr>
          <p:cNvSpPr txBox="1"/>
          <p:nvPr>
            <p:custDataLst>
              <p:tags r:id="rId5"/>
            </p:custDataLst>
          </p:nvPr>
        </p:nvSpPr>
        <p:spPr>
          <a:xfrm>
            <a:off x="4948160" y="5451875"/>
            <a:ext cx="2703871" cy="523220"/>
          </a:xfrm>
          <a:prstGeom prst="rect">
            <a:avLst/>
          </a:prstGeom>
          <a:noFill/>
        </p:spPr>
        <p:txBody>
          <a:bodyPr wrap="square" lIns="91440" tIns="45720" rIns="91440" bIns="45720" rtlCol="0" anchor="t">
            <a:spAutoFit/>
          </a:bodyPr>
          <a:lstStyle/>
          <a:p>
            <a:r>
              <a:rPr lang="fr-CA" sz="1400" noProof="0" dirty="0"/>
              <a:t>Jean-Philippe Chartier</a:t>
            </a:r>
          </a:p>
          <a:p>
            <a:r>
              <a:rPr lang="fr-CA" sz="1400" noProof="0" dirty="0"/>
              <a:t>Directeur Général, WPQ</a:t>
            </a:r>
          </a:p>
        </p:txBody>
      </p:sp>
    </p:spTree>
    <p:extLst>
      <p:ext uri="{BB962C8B-B14F-4D97-AF65-F5344CB8AC3E}">
        <p14:creationId xmlns:p14="http://schemas.microsoft.com/office/powerpoint/2010/main" val="2650421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BEA5F-ADFE-5F2B-6B4B-0C37047325B3}"/>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9084547-9980-F30E-C848-8EF48BCD2E97}"/>
              </a:ext>
            </a:extLst>
          </p:cNvPr>
          <p:cNvSpPr>
            <a:spLocks noGrp="1"/>
          </p:cNvSpPr>
          <p:nvPr>
            <p:ph idx="1"/>
            <p:custDataLst>
              <p:tags r:id="rId1"/>
            </p:custDataLst>
          </p:nvPr>
        </p:nvSpPr>
        <p:spPr>
          <a:xfrm>
            <a:off x="5211097" y="1253330"/>
            <a:ext cx="6691343" cy="5076349"/>
          </a:xfrm>
        </p:spPr>
        <p:txBody>
          <a:bodyPr vert="horz" lIns="91440" tIns="45720" rIns="91440" bIns="45720" rtlCol="0" anchor="t">
            <a:normAutofit/>
          </a:bodyPr>
          <a:lstStyle/>
          <a:p>
            <a:pPr marL="0" indent="0">
              <a:buNone/>
            </a:pPr>
            <a:r>
              <a:rPr lang="fr-CA" sz="1600" noProof="0" dirty="0"/>
              <a:t>Les membres du conseil d’administration qui ont travaillé ensemble en 2024-2025:</a:t>
            </a:r>
          </a:p>
          <a:p>
            <a:pPr lvl="1"/>
            <a:r>
              <a:rPr lang="fr-CA" sz="1400" noProof="0" dirty="0"/>
              <a:t>Jana Salat, présidente</a:t>
            </a:r>
          </a:p>
          <a:p>
            <a:pPr lvl="1"/>
            <a:r>
              <a:rPr lang="fr-CA" sz="1400" noProof="0" dirty="0"/>
              <a:t>Béatrice Lavigne, vice-présidente</a:t>
            </a:r>
          </a:p>
          <a:p>
            <a:pPr lvl="1"/>
            <a:r>
              <a:rPr lang="fr-CA" sz="1400" noProof="0" dirty="0"/>
              <a:t>Florence Dionne, secrétaire</a:t>
            </a:r>
          </a:p>
          <a:p>
            <a:pPr lvl="1"/>
            <a:r>
              <a:rPr lang="fr-CA" sz="1400" noProof="0" dirty="0"/>
              <a:t>Sylvain Roberge, trésorier</a:t>
            </a:r>
          </a:p>
          <a:p>
            <a:pPr lvl="1"/>
            <a:r>
              <a:rPr lang="fr-CA" sz="1400" noProof="0" dirty="0"/>
              <a:t>Nadia Kvakic, administratrice</a:t>
            </a:r>
          </a:p>
          <a:p>
            <a:pPr lvl="1"/>
            <a:r>
              <a:rPr lang="fr-CA" sz="1400" noProof="0" dirty="0"/>
              <a:t>Geneviève Piquette, administratrice</a:t>
            </a:r>
          </a:p>
          <a:p>
            <a:pPr lvl="1"/>
            <a:r>
              <a:rPr lang="fr-CA" sz="1400" noProof="0" dirty="0"/>
              <a:t>Philippe Malette, administrateur</a:t>
            </a:r>
          </a:p>
          <a:p>
            <a:pPr marL="0" indent="0" algn="just">
              <a:buNone/>
            </a:pPr>
            <a:endParaRPr lang="fr-CA" sz="1400" noProof="0" dirty="0"/>
          </a:p>
          <a:p>
            <a:pPr marL="0" indent="0" algn="just">
              <a:buNone/>
            </a:pPr>
            <a:r>
              <a:rPr lang="fr-CA" sz="1600" noProof="0" dirty="0"/>
              <a:t>Membre du personnel</a:t>
            </a:r>
          </a:p>
          <a:p>
            <a:pPr lvl="1"/>
            <a:r>
              <a:rPr lang="fr-CA" sz="1400" noProof="0" dirty="0"/>
              <a:t>JP Chartier, Directeur Général</a:t>
            </a:r>
          </a:p>
          <a:p>
            <a:pPr lvl="1"/>
            <a:r>
              <a:rPr lang="fr-CA" sz="1400" noProof="0" dirty="0"/>
              <a:t>Fiona Fitzgibbon, coordinatrice structure compétitive et service aux membres.</a:t>
            </a:r>
          </a:p>
          <a:p>
            <a:pPr lvl="1"/>
            <a:r>
              <a:rPr lang="fr-CA" sz="1400" noProof="0" dirty="0"/>
              <a:t>Nathalie Maréchal, aide-comptable</a:t>
            </a:r>
          </a:p>
          <a:p>
            <a:pPr lvl="1"/>
            <a:r>
              <a:rPr lang="fr-CA" sz="1400" noProof="0" dirty="0"/>
              <a:t>David Paradelo, coordonnateur haute performance</a:t>
            </a:r>
          </a:p>
          <a:p>
            <a:pPr lvl="1"/>
            <a:r>
              <a:rPr lang="fr-CA" sz="1400" noProof="0" dirty="0"/>
              <a:t>Nour Saci, responsable des réseaux sociaux</a:t>
            </a:r>
          </a:p>
        </p:txBody>
      </p:sp>
      <p:sp>
        <p:nvSpPr>
          <p:cNvPr id="6" name="Titre 1">
            <a:extLst>
              <a:ext uri="{FF2B5EF4-FFF2-40B4-BE49-F238E27FC236}">
                <a16:creationId xmlns:a16="http://schemas.microsoft.com/office/drawing/2014/main" id="{F06B28A3-5DD0-7311-24A6-AB5EE449B780}"/>
              </a:ext>
            </a:extLst>
          </p:cNvPr>
          <p:cNvSpPr>
            <a:spLocks noGrp="1"/>
          </p:cNvSpPr>
          <p:nvPr>
            <p:ph type="title"/>
            <p:custDataLst>
              <p:tags r:id="rId2"/>
            </p:custDataLst>
          </p:nvPr>
        </p:nvSpPr>
        <p:spPr>
          <a:xfrm>
            <a:off x="289560" y="91441"/>
            <a:ext cx="11612880" cy="833119"/>
          </a:xfrm>
          <a:solidFill>
            <a:schemeClr val="accent1"/>
          </a:solidFill>
        </p:spPr>
        <p:txBody>
          <a:bodyPr>
            <a:normAutofit/>
          </a:bodyPr>
          <a:lstStyle/>
          <a:p>
            <a:r>
              <a:rPr lang="fr-CA" sz="4400" noProof="0" dirty="0">
                <a:solidFill>
                  <a:schemeClr val="bg1"/>
                </a:solidFill>
              </a:rPr>
              <a:t>Gouvernance et Personnel</a:t>
            </a:r>
            <a:endParaRPr lang="fr-CA" noProof="0" dirty="0">
              <a:solidFill>
                <a:schemeClr val="bg1"/>
              </a:solidFill>
            </a:endParaRPr>
          </a:p>
        </p:txBody>
      </p:sp>
      <p:sp>
        <p:nvSpPr>
          <p:cNvPr id="7" name="Titre 1">
            <a:extLst>
              <a:ext uri="{FF2B5EF4-FFF2-40B4-BE49-F238E27FC236}">
                <a16:creationId xmlns:a16="http://schemas.microsoft.com/office/drawing/2014/main" id="{C24242FB-624E-9245-4467-AE07B2D2E94D}"/>
              </a:ext>
            </a:extLst>
          </p:cNvPr>
          <p:cNvSpPr txBox="1">
            <a:spLocks/>
          </p:cNvSpPr>
          <p:nvPr>
            <p:custDataLst>
              <p:tags r:id="rId3"/>
            </p:custDataLst>
          </p:nvPr>
        </p:nvSpPr>
        <p:spPr>
          <a:xfrm>
            <a:off x="289560" y="6329680"/>
            <a:ext cx="11612880" cy="436879"/>
          </a:xfrm>
          <a:prstGeom prst="rect">
            <a:avLst/>
          </a:prstGeom>
          <a:solidFill>
            <a:schemeClr val="accent1"/>
          </a:solidFill>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CA" noProof="0" dirty="0">
              <a:solidFill>
                <a:schemeClr val="bg1"/>
              </a:solidFill>
            </a:endParaRPr>
          </a:p>
        </p:txBody>
      </p:sp>
    </p:spTree>
    <p:extLst>
      <p:ext uri="{BB962C8B-B14F-4D97-AF65-F5344CB8AC3E}">
        <p14:creationId xmlns:p14="http://schemas.microsoft.com/office/powerpoint/2010/main" val="3752324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7DC84-3AAC-AB7D-9550-6AE9AD393318}"/>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6922A02-7FCB-9429-4494-91825810963C}"/>
              </a:ext>
            </a:extLst>
          </p:cNvPr>
          <p:cNvSpPr>
            <a:spLocks noGrp="1"/>
          </p:cNvSpPr>
          <p:nvPr>
            <p:ph idx="1"/>
            <p:custDataLst>
              <p:tags r:id="rId1"/>
            </p:custDataLst>
          </p:nvPr>
        </p:nvSpPr>
        <p:spPr>
          <a:xfrm>
            <a:off x="5473618" y="1108188"/>
            <a:ext cx="6428822" cy="5024098"/>
          </a:xfrm>
        </p:spPr>
        <p:txBody>
          <a:bodyPr vert="horz" lIns="91440" tIns="45720" rIns="91440" bIns="45720" rtlCol="0" anchor="t">
            <a:normAutofit/>
          </a:bodyPr>
          <a:lstStyle/>
          <a:p>
            <a:pPr marL="0" indent="0">
              <a:buNone/>
            </a:pPr>
            <a:r>
              <a:rPr lang="fr-CA" sz="1900" u="sng" noProof="0" dirty="0"/>
              <a:t>Comités du conseil d’administration</a:t>
            </a:r>
          </a:p>
          <a:p>
            <a:pPr lvl="1">
              <a:spcAft>
                <a:spcPts val="600"/>
              </a:spcAft>
            </a:pPr>
            <a:r>
              <a:rPr lang="fr-CA" sz="1900" noProof="0" dirty="0"/>
              <a:t>Gouvernance</a:t>
            </a:r>
          </a:p>
          <a:p>
            <a:pPr lvl="2">
              <a:spcAft>
                <a:spcPts val="600"/>
              </a:spcAft>
              <a:buFont typeface="Wingdings" panose="05000000000000000000" pitchFamily="2" charset="2"/>
              <a:buChar char="ü"/>
            </a:pPr>
            <a:r>
              <a:rPr lang="fr-CA" sz="1500" noProof="0" dirty="0"/>
              <a:t>Refonte et rédaction du Règlement de sécurité.</a:t>
            </a:r>
          </a:p>
          <a:p>
            <a:pPr lvl="1">
              <a:spcAft>
                <a:spcPts val="600"/>
              </a:spcAft>
            </a:pPr>
            <a:r>
              <a:rPr lang="fr-CA" sz="1900" noProof="0" dirty="0"/>
              <a:t>Gestion de la trésorerie</a:t>
            </a:r>
          </a:p>
          <a:p>
            <a:pPr lvl="2">
              <a:spcAft>
                <a:spcPts val="600"/>
              </a:spcAft>
              <a:buFont typeface="Wingdings" panose="05000000000000000000" pitchFamily="2" charset="2"/>
              <a:buChar char="ü"/>
            </a:pPr>
            <a:r>
              <a:rPr lang="fr-CA" sz="1500" dirty="0"/>
              <a:t>Création d’outils de suivi budgétaire et financier. </a:t>
            </a:r>
            <a:endParaRPr lang="fr-CA" sz="1500" noProof="0" dirty="0"/>
          </a:p>
          <a:p>
            <a:pPr lvl="1">
              <a:spcAft>
                <a:spcPts val="600"/>
              </a:spcAft>
            </a:pPr>
            <a:r>
              <a:rPr lang="fr-CA" sz="1900" noProof="0" dirty="0"/>
              <a:t>Inclusion et parité</a:t>
            </a:r>
          </a:p>
          <a:p>
            <a:pPr lvl="2">
              <a:spcAft>
                <a:spcPts val="600"/>
              </a:spcAft>
              <a:buFont typeface="Wingdings" panose="05000000000000000000" pitchFamily="2" charset="2"/>
              <a:buChar char="ü"/>
            </a:pPr>
            <a:r>
              <a:rPr lang="fr-CA" sz="1500" noProof="0" dirty="0"/>
              <a:t>Contribution à la rédaction de la demande de financement du projet structurant « Les filles font des vagues » et obtention d’appuis extérieurs importants.</a:t>
            </a:r>
          </a:p>
          <a:p>
            <a:pPr lvl="1"/>
            <a:r>
              <a:rPr lang="fr-CA" sz="1900" noProof="0" dirty="0"/>
              <a:t>Stratégie et développement</a:t>
            </a:r>
            <a:endParaRPr lang="fr-CA" sz="1900" dirty="0"/>
          </a:p>
          <a:p>
            <a:pPr lvl="2">
              <a:spcAft>
                <a:spcPts val="600"/>
              </a:spcAft>
              <a:buFont typeface="Wingdings" panose="05000000000000000000" pitchFamily="2" charset="2"/>
              <a:buChar char="ü"/>
            </a:pPr>
            <a:r>
              <a:rPr lang="fr-FR" sz="1500" dirty="0"/>
              <a:t>Plan stratégique 2026-2029 : atelier, rédaction, validation et dépôt.</a:t>
            </a:r>
            <a:endParaRPr lang="fr-CA" sz="1500" dirty="0"/>
          </a:p>
          <a:p>
            <a:pPr marL="0" indent="0">
              <a:buNone/>
            </a:pPr>
            <a:r>
              <a:rPr lang="fr-CA" sz="1900" u="sng" noProof="0" dirty="0"/>
              <a:t>Comités opérationnels</a:t>
            </a:r>
          </a:p>
          <a:p>
            <a:pPr lvl="1">
              <a:spcAft>
                <a:spcPts val="600"/>
              </a:spcAft>
            </a:pPr>
            <a:r>
              <a:rPr lang="fr-CA" sz="1900" noProof="0" dirty="0"/>
              <a:t>Comité des officiels</a:t>
            </a:r>
          </a:p>
          <a:p>
            <a:pPr lvl="2">
              <a:spcAft>
                <a:spcPts val="600"/>
              </a:spcAft>
              <a:buFont typeface="Wingdings" panose="05000000000000000000" pitchFamily="2" charset="2"/>
              <a:buChar char="ü"/>
            </a:pPr>
            <a:r>
              <a:rPr lang="fr-CA" sz="1500" dirty="0"/>
              <a:t>Formation et certification de 22 nouveaux arbitres.</a:t>
            </a:r>
            <a:endParaRPr lang="fr-CA" sz="1500" noProof="0" dirty="0"/>
          </a:p>
        </p:txBody>
      </p:sp>
      <p:sp>
        <p:nvSpPr>
          <p:cNvPr id="6" name="Titre 1">
            <a:extLst>
              <a:ext uri="{FF2B5EF4-FFF2-40B4-BE49-F238E27FC236}">
                <a16:creationId xmlns:a16="http://schemas.microsoft.com/office/drawing/2014/main" id="{C91F6B0C-60A7-DEA0-A443-9560565B7593}"/>
              </a:ext>
            </a:extLst>
          </p:cNvPr>
          <p:cNvSpPr>
            <a:spLocks noGrp="1"/>
          </p:cNvSpPr>
          <p:nvPr>
            <p:ph type="title"/>
            <p:custDataLst>
              <p:tags r:id="rId2"/>
            </p:custDataLst>
          </p:nvPr>
        </p:nvSpPr>
        <p:spPr>
          <a:xfrm>
            <a:off x="289560" y="91441"/>
            <a:ext cx="11612880" cy="833119"/>
          </a:xfrm>
          <a:solidFill>
            <a:schemeClr val="accent1"/>
          </a:solidFill>
        </p:spPr>
        <p:txBody>
          <a:bodyPr>
            <a:normAutofit/>
          </a:bodyPr>
          <a:lstStyle/>
          <a:p>
            <a:r>
              <a:rPr lang="fr-CA" noProof="0" dirty="0">
                <a:solidFill>
                  <a:schemeClr val="bg1"/>
                </a:solidFill>
              </a:rPr>
              <a:t>Faits saillants des comités</a:t>
            </a:r>
          </a:p>
        </p:txBody>
      </p:sp>
      <p:sp>
        <p:nvSpPr>
          <p:cNvPr id="7" name="Titre 1">
            <a:extLst>
              <a:ext uri="{FF2B5EF4-FFF2-40B4-BE49-F238E27FC236}">
                <a16:creationId xmlns:a16="http://schemas.microsoft.com/office/drawing/2014/main" id="{38E22836-8493-E9FF-E39F-DF8732273DFD}"/>
              </a:ext>
            </a:extLst>
          </p:cNvPr>
          <p:cNvSpPr txBox="1">
            <a:spLocks/>
          </p:cNvSpPr>
          <p:nvPr>
            <p:custDataLst>
              <p:tags r:id="rId3"/>
            </p:custDataLst>
          </p:nvPr>
        </p:nvSpPr>
        <p:spPr>
          <a:xfrm>
            <a:off x="289560" y="6329680"/>
            <a:ext cx="11612880" cy="436879"/>
          </a:xfrm>
          <a:prstGeom prst="rect">
            <a:avLst/>
          </a:prstGeom>
          <a:solidFill>
            <a:schemeClr val="accent1"/>
          </a:solidFill>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CA" noProof="0" dirty="0">
              <a:solidFill>
                <a:schemeClr val="bg1"/>
              </a:solidFill>
            </a:endParaRPr>
          </a:p>
        </p:txBody>
      </p:sp>
    </p:spTree>
    <p:extLst>
      <p:ext uri="{BB962C8B-B14F-4D97-AF65-F5344CB8AC3E}">
        <p14:creationId xmlns:p14="http://schemas.microsoft.com/office/powerpoint/2010/main" val="2120811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4213F8-5FBC-82C9-FA5F-B30A97FE4ED6}"/>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22E107D-A544-4DFD-EB27-BE29470595F9}"/>
              </a:ext>
            </a:extLst>
          </p:cNvPr>
          <p:cNvSpPr>
            <a:spLocks noGrp="1"/>
          </p:cNvSpPr>
          <p:nvPr>
            <p:ph idx="1"/>
            <p:custDataLst>
              <p:tags r:id="rId1"/>
            </p:custDataLst>
          </p:nvPr>
        </p:nvSpPr>
        <p:spPr>
          <a:xfrm>
            <a:off x="5581773" y="1253330"/>
            <a:ext cx="6320667" cy="4931159"/>
          </a:xfrm>
        </p:spPr>
        <p:txBody>
          <a:bodyPr vert="horz" lIns="91440" tIns="45720" rIns="91440" bIns="45720" rtlCol="0" anchor="t">
            <a:noAutofit/>
          </a:bodyPr>
          <a:lstStyle/>
          <a:p>
            <a:pPr marL="0" indent="0" algn="just">
              <a:buNone/>
            </a:pPr>
            <a:r>
              <a:rPr lang="fr-FR" sz="2400" dirty="0"/>
              <a:t>La fédération a bénéficié des aides habituelles des programmes de soutien du ministère de l’Éducation et des Sports. Elle enregistrera un excédent cette année, principalement en raison </a:t>
            </a:r>
            <a:r>
              <a:rPr lang="fr-CA" sz="2400" dirty="0"/>
              <a:t>de la hausse des revenus de subventions et ceux provenant de Placement Sports.</a:t>
            </a:r>
          </a:p>
          <a:p>
            <a:pPr marL="0" indent="0" algn="just">
              <a:buNone/>
            </a:pPr>
            <a:endParaRPr lang="fr-FR" sz="2400" dirty="0"/>
          </a:p>
          <a:p>
            <a:pPr marL="0" indent="0" algn="just">
              <a:buNone/>
            </a:pPr>
            <a:r>
              <a:rPr lang="fr-FR" sz="2400" dirty="0"/>
              <a:t>La situation financière de la fédération demeure solide, les liquidités étant suffisantes pour les opérations courantes et les projets à venir.</a:t>
            </a:r>
            <a:endParaRPr lang="fr-CA" sz="2400" dirty="0"/>
          </a:p>
        </p:txBody>
      </p:sp>
      <p:sp>
        <p:nvSpPr>
          <p:cNvPr id="6" name="Titre 1">
            <a:extLst>
              <a:ext uri="{FF2B5EF4-FFF2-40B4-BE49-F238E27FC236}">
                <a16:creationId xmlns:a16="http://schemas.microsoft.com/office/drawing/2014/main" id="{2317B184-0EEA-BC70-A21D-DC4FDCD96834}"/>
              </a:ext>
            </a:extLst>
          </p:cNvPr>
          <p:cNvSpPr txBox="1">
            <a:spLocks/>
          </p:cNvSpPr>
          <p:nvPr>
            <p:custDataLst>
              <p:tags r:id="rId2"/>
            </p:custDataLst>
          </p:nvPr>
        </p:nvSpPr>
        <p:spPr>
          <a:xfrm>
            <a:off x="289560" y="91441"/>
            <a:ext cx="11612880" cy="833119"/>
          </a:xfrm>
          <a:prstGeom prst="rect">
            <a:avLst/>
          </a:prstGeom>
          <a:solidFill>
            <a:schemeClr val="accent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noProof="0" dirty="0">
                <a:solidFill>
                  <a:schemeClr val="bg1"/>
                </a:solidFill>
              </a:rPr>
              <a:t>Capacité Financière</a:t>
            </a:r>
          </a:p>
        </p:txBody>
      </p:sp>
      <p:sp>
        <p:nvSpPr>
          <p:cNvPr id="7" name="Titre 1">
            <a:extLst>
              <a:ext uri="{FF2B5EF4-FFF2-40B4-BE49-F238E27FC236}">
                <a16:creationId xmlns:a16="http://schemas.microsoft.com/office/drawing/2014/main" id="{81DE34E7-6A9E-2AE3-4342-82BDD066C685}"/>
              </a:ext>
            </a:extLst>
          </p:cNvPr>
          <p:cNvSpPr txBox="1">
            <a:spLocks/>
          </p:cNvSpPr>
          <p:nvPr>
            <p:custDataLst>
              <p:tags r:id="rId3"/>
            </p:custDataLst>
          </p:nvPr>
        </p:nvSpPr>
        <p:spPr>
          <a:xfrm>
            <a:off x="289560" y="6329680"/>
            <a:ext cx="11612880" cy="436879"/>
          </a:xfrm>
          <a:prstGeom prst="rect">
            <a:avLst/>
          </a:prstGeom>
          <a:solidFill>
            <a:schemeClr val="accent1"/>
          </a:solidFill>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CA" noProof="0" dirty="0">
              <a:solidFill>
                <a:schemeClr val="bg1"/>
              </a:solidFill>
            </a:endParaRPr>
          </a:p>
        </p:txBody>
      </p:sp>
    </p:spTree>
    <p:extLst>
      <p:ext uri="{BB962C8B-B14F-4D97-AF65-F5344CB8AC3E}">
        <p14:creationId xmlns:p14="http://schemas.microsoft.com/office/powerpoint/2010/main" val="104871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FD7E5-9EAD-98D0-30E7-AE9F31C45A29}"/>
            </a:ext>
          </a:extLst>
        </p:cNvPr>
        <p:cNvGrpSpPr/>
        <p:nvPr/>
      </p:nvGrpSpPr>
      <p:grpSpPr>
        <a:xfrm>
          <a:off x="0" y="0"/>
          <a:ext cx="0" cy="0"/>
          <a:chOff x="0" y="0"/>
          <a:chExt cx="0" cy="0"/>
        </a:xfrm>
      </p:grpSpPr>
      <p:sp>
        <p:nvSpPr>
          <p:cNvPr id="6" name="Titre 1">
            <a:extLst>
              <a:ext uri="{FF2B5EF4-FFF2-40B4-BE49-F238E27FC236}">
                <a16:creationId xmlns:a16="http://schemas.microsoft.com/office/drawing/2014/main" id="{ACBFC5DA-75E3-6819-1012-83075BA90167}"/>
              </a:ext>
            </a:extLst>
          </p:cNvPr>
          <p:cNvSpPr txBox="1">
            <a:spLocks/>
          </p:cNvSpPr>
          <p:nvPr>
            <p:custDataLst>
              <p:tags r:id="rId1"/>
            </p:custDataLst>
          </p:nvPr>
        </p:nvSpPr>
        <p:spPr>
          <a:xfrm>
            <a:off x="289560" y="91441"/>
            <a:ext cx="11612880" cy="833119"/>
          </a:xfrm>
          <a:prstGeom prst="rect">
            <a:avLst/>
          </a:prstGeom>
          <a:solidFill>
            <a:schemeClr val="accent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noProof="0" dirty="0">
                <a:solidFill>
                  <a:schemeClr val="bg1"/>
                </a:solidFill>
              </a:rPr>
              <a:t>Capacité Financière</a:t>
            </a:r>
          </a:p>
        </p:txBody>
      </p:sp>
      <p:sp>
        <p:nvSpPr>
          <p:cNvPr id="7" name="Titre 1">
            <a:extLst>
              <a:ext uri="{FF2B5EF4-FFF2-40B4-BE49-F238E27FC236}">
                <a16:creationId xmlns:a16="http://schemas.microsoft.com/office/drawing/2014/main" id="{6A6E3A81-7688-1BAE-AF0D-1E411695604F}"/>
              </a:ext>
            </a:extLst>
          </p:cNvPr>
          <p:cNvSpPr txBox="1">
            <a:spLocks/>
          </p:cNvSpPr>
          <p:nvPr>
            <p:custDataLst>
              <p:tags r:id="rId2"/>
            </p:custDataLst>
          </p:nvPr>
        </p:nvSpPr>
        <p:spPr>
          <a:xfrm>
            <a:off x="289560" y="6329680"/>
            <a:ext cx="11612880" cy="436879"/>
          </a:xfrm>
          <a:prstGeom prst="rect">
            <a:avLst/>
          </a:prstGeom>
          <a:solidFill>
            <a:schemeClr val="accent1"/>
          </a:solidFill>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CA" noProof="0" dirty="0">
              <a:solidFill>
                <a:schemeClr val="bg1"/>
              </a:solidFill>
            </a:endParaRPr>
          </a:p>
        </p:txBody>
      </p:sp>
      <p:pic>
        <p:nvPicPr>
          <p:cNvPr id="8" name="table">
            <a:extLst>
              <a:ext uri="{FF2B5EF4-FFF2-40B4-BE49-F238E27FC236}">
                <a16:creationId xmlns:a16="http://schemas.microsoft.com/office/drawing/2014/main" id="{81E01281-6CCE-9879-6C2F-94A8C24D16DE}"/>
              </a:ext>
            </a:extLst>
          </p:cNvPr>
          <p:cNvPicPr>
            <a:picLocks noGrp="1" noChangeAspect="1"/>
          </p:cNvPicPr>
          <p:nvPr>
            <p:ph idx="1"/>
          </p:nvPr>
        </p:nvPicPr>
        <p:blipFill>
          <a:blip r:embed="rId4"/>
          <a:stretch>
            <a:fillRect/>
          </a:stretch>
        </p:blipFill>
        <p:spPr>
          <a:xfrm>
            <a:off x="5445789" y="996780"/>
            <a:ext cx="6456651" cy="4864440"/>
          </a:xfrm>
          <a:prstGeom prst="rect">
            <a:avLst/>
          </a:prstGeom>
        </p:spPr>
      </p:pic>
    </p:spTree>
    <p:extLst>
      <p:ext uri="{BB962C8B-B14F-4D97-AF65-F5344CB8AC3E}">
        <p14:creationId xmlns:p14="http://schemas.microsoft.com/office/powerpoint/2010/main" val="3107621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C4D21B-251F-7C43-D01E-6C48BAEAAA09}"/>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CF86004-C1DE-63BE-1456-E5AFC9C67782}"/>
              </a:ext>
            </a:extLst>
          </p:cNvPr>
          <p:cNvSpPr>
            <a:spLocks noGrp="1"/>
          </p:cNvSpPr>
          <p:nvPr>
            <p:ph idx="1"/>
            <p:custDataLst>
              <p:tags r:id="rId1"/>
            </p:custDataLst>
          </p:nvPr>
        </p:nvSpPr>
        <p:spPr>
          <a:xfrm>
            <a:off x="5522780" y="1162545"/>
            <a:ext cx="6448486" cy="4356512"/>
          </a:xfrm>
        </p:spPr>
        <p:txBody>
          <a:bodyPr vert="horz" lIns="91440" tIns="45720" rIns="91440" bIns="45720" rtlCol="0" anchor="t">
            <a:noAutofit/>
          </a:bodyPr>
          <a:lstStyle/>
          <a:p>
            <a:pPr marL="0" indent="0">
              <a:lnSpc>
                <a:spcPct val="120000"/>
              </a:lnSpc>
              <a:buNone/>
            </a:pPr>
            <a:r>
              <a:rPr lang="fr-CA" sz="1900" noProof="0" dirty="0"/>
              <a:t>Cette année, la fédération a continué la refonte des programmes des équipes Québec. </a:t>
            </a:r>
            <a:r>
              <a:rPr lang="fr-CA" sz="1900" dirty="0"/>
              <a:t>Cinq</a:t>
            </a:r>
            <a:r>
              <a:rPr lang="fr-CA" sz="1900" noProof="0" dirty="0"/>
              <a:t> groupes d’entraîneurs et stagiaires ont été nommés. </a:t>
            </a:r>
          </a:p>
          <a:p>
            <a:pPr marL="0" indent="0">
              <a:lnSpc>
                <a:spcPct val="120000"/>
              </a:lnSpc>
              <a:buNone/>
            </a:pPr>
            <a:r>
              <a:rPr lang="fr-CA" sz="1900" noProof="0" dirty="0"/>
              <a:t>La grande addition au programme a été l’embauche de David Paradelo ancien entraineur chef de l’équipe olympique canadienne.</a:t>
            </a:r>
          </a:p>
          <a:p>
            <a:pPr marL="0" indent="0">
              <a:lnSpc>
                <a:spcPct val="120000"/>
              </a:lnSpc>
              <a:buNone/>
            </a:pPr>
            <a:r>
              <a:rPr lang="fr-CA" sz="1900" dirty="0"/>
              <a:t>Comme consultant structurel et ensuite comme coordonnateur haute performance, il a su amener une expertise et un enthousiasme renouvelé au prêt du programme.</a:t>
            </a:r>
            <a:endParaRPr lang="fr-CA" sz="1900" noProof="0" dirty="0"/>
          </a:p>
        </p:txBody>
      </p:sp>
      <p:sp>
        <p:nvSpPr>
          <p:cNvPr id="6" name="Titre 1">
            <a:extLst>
              <a:ext uri="{FF2B5EF4-FFF2-40B4-BE49-F238E27FC236}">
                <a16:creationId xmlns:a16="http://schemas.microsoft.com/office/drawing/2014/main" id="{6FA486BA-3AA3-9EFC-648C-730AF9247F0D}"/>
              </a:ext>
            </a:extLst>
          </p:cNvPr>
          <p:cNvSpPr>
            <a:spLocks noGrp="1"/>
          </p:cNvSpPr>
          <p:nvPr>
            <p:ph type="title"/>
            <p:custDataLst>
              <p:tags r:id="rId2"/>
            </p:custDataLst>
          </p:nvPr>
        </p:nvSpPr>
        <p:spPr>
          <a:xfrm>
            <a:off x="289560" y="91441"/>
            <a:ext cx="11612880" cy="833119"/>
          </a:xfrm>
          <a:solidFill>
            <a:schemeClr val="accent1"/>
          </a:solidFill>
        </p:spPr>
        <p:txBody>
          <a:bodyPr>
            <a:normAutofit/>
          </a:bodyPr>
          <a:lstStyle/>
          <a:p>
            <a:r>
              <a:rPr lang="fr-CA" noProof="0" dirty="0">
                <a:solidFill>
                  <a:schemeClr val="bg1"/>
                </a:solidFill>
              </a:rPr>
              <a:t>Programme Équipe Québec</a:t>
            </a:r>
          </a:p>
        </p:txBody>
      </p:sp>
      <p:sp>
        <p:nvSpPr>
          <p:cNvPr id="7" name="Titre 1">
            <a:extLst>
              <a:ext uri="{FF2B5EF4-FFF2-40B4-BE49-F238E27FC236}">
                <a16:creationId xmlns:a16="http://schemas.microsoft.com/office/drawing/2014/main" id="{EF045D4A-3801-55A4-2A28-428B2DA6F4EC}"/>
              </a:ext>
            </a:extLst>
          </p:cNvPr>
          <p:cNvSpPr txBox="1">
            <a:spLocks/>
          </p:cNvSpPr>
          <p:nvPr>
            <p:custDataLst>
              <p:tags r:id="rId3"/>
            </p:custDataLst>
          </p:nvPr>
        </p:nvSpPr>
        <p:spPr>
          <a:xfrm>
            <a:off x="289560" y="6329680"/>
            <a:ext cx="11612880" cy="436879"/>
          </a:xfrm>
          <a:prstGeom prst="rect">
            <a:avLst/>
          </a:prstGeom>
          <a:solidFill>
            <a:schemeClr val="accent1"/>
          </a:solidFill>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CA" noProof="0" dirty="0">
              <a:solidFill>
                <a:schemeClr val="bg1"/>
              </a:solidFill>
            </a:endParaRPr>
          </a:p>
        </p:txBody>
      </p:sp>
    </p:spTree>
    <p:extLst>
      <p:ext uri="{BB962C8B-B14F-4D97-AF65-F5344CB8AC3E}">
        <p14:creationId xmlns:p14="http://schemas.microsoft.com/office/powerpoint/2010/main" val="2192722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AEF675-5334-2B35-1935-692760630B39}"/>
            </a:ext>
          </a:extLst>
        </p:cNvPr>
        <p:cNvGrpSpPr/>
        <p:nvPr/>
      </p:nvGrpSpPr>
      <p:grpSpPr>
        <a:xfrm>
          <a:off x="0" y="0"/>
          <a:ext cx="0" cy="0"/>
          <a:chOff x="0" y="0"/>
          <a:chExt cx="0" cy="0"/>
        </a:xfrm>
      </p:grpSpPr>
      <p:sp>
        <p:nvSpPr>
          <p:cNvPr id="6" name="Titre 1">
            <a:extLst>
              <a:ext uri="{FF2B5EF4-FFF2-40B4-BE49-F238E27FC236}">
                <a16:creationId xmlns:a16="http://schemas.microsoft.com/office/drawing/2014/main" id="{D44D3614-E53B-7791-0E0D-BEEA55CC89EF}"/>
              </a:ext>
            </a:extLst>
          </p:cNvPr>
          <p:cNvSpPr>
            <a:spLocks noGrp="1"/>
          </p:cNvSpPr>
          <p:nvPr>
            <p:ph type="title"/>
            <p:custDataLst>
              <p:tags r:id="rId1"/>
            </p:custDataLst>
          </p:nvPr>
        </p:nvSpPr>
        <p:spPr>
          <a:xfrm>
            <a:off x="289560" y="91441"/>
            <a:ext cx="11612880" cy="833119"/>
          </a:xfrm>
          <a:solidFill>
            <a:schemeClr val="accent1"/>
          </a:solidFill>
        </p:spPr>
        <p:txBody>
          <a:bodyPr>
            <a:normAutofit/>
          </a:bodyPr>
          <a:lstStyle/>
          <a:p>
            <a:r>
              <a:rPr lang="fr-CA" noProof="0" dirty="0">
                <a:solidFill>
                  <a:schemeClr val="bg1"/>
                </a:solidFill>
              </a:rPr>
              <a:t>Programme Équipe Québec</a:t>
            </a:r>
          </a:p>
        </p:txBody>
      </p:sp>
      <p:sp>
        <p:nvSpPr>
          <p:cNvPr id="7" name="Titre 1">
            <a:extLst>
              <a:ext uri="{FF2B5EF4-FFF2-40B4-BE49-F238E27FC236}">
                <a16:creationId xmlns:a16="http://schemas.microsoft.com/office/drawing/2014/main" id="{0F63D5A0-DC91-C738-0491-83CECA40D5E8}"/>
              </a:ext>
            </a:extLst>
          </p:cNvPr>
          <p:cNvSpPr txBox="1">
            <a:spLocks/>
          </p:cNvSpPr>
          <p:nvPr>
            <p:custDataLst>
              <p:tags r:id="rId2"/>
            </p:custDataLst>
          </p:nvPr>
        </p:nvSpPr>
        <p:spPr>
          <a:xfrm>
            <a:off x="289560" y="6329680"/>
            <a:ext cx="11612880" cy="436879"/>
          </a:xfrm>
          <a:prstGeom prst="rect">
            <a:avLst/>
          </a:prstGeom>
          <a:solidFill>
            <a:schemeClr val="accent1"/>
          </a:solidFill>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CA" noProof="0" dirty="0">
              <a:solidFill>
                <a:schemeClr val="bg1"/>
              </a:solidFill>
            </a:endParaRPr>
          </a:p>
        </p:txBody>
      </p:sp>
      <p:pic>
        <p:nvPicPr>
          <p:cNvPr id="5" name="Picture 2">
            <a:extLst>
              <a:ext uri="{FF2B5EF4-FFF2-40B4-BE49-F238E27FC236}">
                <a16:creationId xmlns:a16="http://schemas.microsoft.com/office/drawing/2014/main" id="{FBCB7C5B-4D83-EE79-B493-3F30BCD796E8}"/>
              </a:ext>
            </a:extLst>
          </p:cNvPr>
          <p:cNvPicPr>
            <a:picLocks noChangeAspect="1"/>
          </p:cNvPicPr>
          <p:nvPr>
            <p:custDataLst>
              <p:tags r:id="rId3"/>
            </p:custDataLst>
          </p:nvPr>
        </p:nvPicPr>
        <p:blipFill>
          <a:blip r:embed="rId6"/>
          <a:stretch>
            <a:fillRect/>
          </a:stretch>
        </p:blipFill>
        <p:spPr>
          <a:xfrm>
            <a:off x="5021591" y="1783249"/>
            <a:ext cx="7160909" cy="4461680"/>
          </a:xfrm>
          <a:prstGeom prst="rect">
            <a:avLst/>
          </a:prstGeom>
        </p:spPr>
      </p:pic>
      <p:sp>
        <p:nvSpPr>
          <p:cNvPr id="9" name="TextBox 6">
            <a:extLst>
              <a:ext uri="{FF2B5EF4-FFF2-40B4-BE49-F238E27FC236}">
                <a16:creationId xmlns:a16="http://schemas.microsoft.com/office/drawing/2014/main" id="{963266F8-BF3D-C3BF-6DEE-C85C80B5FF6B}"/>
              </a:ext>
            </a:extLst>
          </p:cNvPr>
          <p:cNvSpPr txBox="1"/>
          <p:nvPr>
            <p:custDataLst>
              <p:tags r:id="rId4"/>
            </p:custDataLst>
          </p:nvPr>
        </p:nvSpPr>
        <p:spPr>
          <a:xfrm>
            <a:off x="5692592" y="1370182"/>
            <a:ext cx="5818909" cy="826135"/>
          </a:xfrm>
          <a:prstGeom prst="rect">
            <a:avLst/>
          </a:prstGeom>
        </p:spPr>
        <p:txBody>
          <a:bodyPr lIns="0" tIns="0" rIns="0" bIns="0" rtlCol="0" anchor="t">
            <a:spAutoFit/>
          </a:bodyPr>
          <a:lstStyle/>
          <a:p>
            <a:pPr marL="0" lvl="0" indent="0" algn="l">
              <a:lnSpc>
                <a:spcPts val="2240"/>
              </a:lnSpc>
            </a:pPr>
            <a:r>
              <a:rPr lang="fr-CA" sz="1600" noProof="0" dirty="0">
                <a:latin typeface="Inter"/>
                <a:ea typeface="Inter"/>
                <a:cs typeface="Inter"/>
                <a:sym typeface="Inter"/>
              </a:rPr>
              <a:t>On peut voir une augmentation de la participation chez les jeunes, mais il reste encore du travail à faire chez les plus âgées.</a:t>
            </a:r>
          </a:p>
        </p:txBody>
      </p:sp>
    </p:spTree>
    <p:extLst>
      <p:ext uri="{BB962C8B-B14F-4D97-AF65-F5344CB8AC3E}">
        <p14:creationId xmlns:p14="http://schemas.microsoft.com/office/powerpoint/2010/main" val="424247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CE3684-C4F4-DEAD-BF5C-323E45A07A33}"/>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AD4B3B4-1040-2D35-5B24-56F313EA7D07}"/>
              </a:ext>
            </a:extLst>
          </p:cNvPr>
          <p:cNvSpPr>
            <a:spLocks noGrp="1"/>
          </p:cNvSpPr>
          <p:nvPr>
            <p:ph idx="1"/>
            <p:custDataLst>
              <p:tags r:id="rId1"/>
            </p:custDataLst>
          </p:nvPr>
        </p:nvSpPr>
        <p:spPr>
          <a:xfrm>
            <a:off x="5434289" y="1253331"/>
            <a:ext cx="6468151" cy="4902304"/>
          </a:xfrm>
        </p:spPr>
        <p:txBody>
          <a:bodyPr vert="horz" lIns="91440" tIns="45720" rIns="91440" bIns="45720" rtlCol="0" anchor="t">
            <a:normAutofit fontScale="25000" lnSpcReduction="20000"/>
          </a:bodyPr>
          <a:lstStyle/>
          <a:p>
            <a:pPr marL="0" indent="0">
              <a:lnSpc>
                <a:spcPts val="2368"/>
              </a:lnSpc>
              <a:spcBef>
                <a:spcPct val="0"/>
              </a:spcBef>
              <a:buNone/>
            </a:pPr>
            <a:r>
              <a:rPr lang="fr-FR" sz="5600" b="1" dirty="0"/>
              <a:t>Lors des championnats provinciaux et nationaux en juillet, notre programme a réalisé des performances exceptionnelles:</a:t>
            </a:r>
            <a:endParaRPr lang="en-US" sz="5600" b="1" dirty="0">
              <a:sym typeface="Inter Bold"/>
            </a:endParaRPr>
          </a:p>
          <a:p>
            <a:pPr marL="345441" lvl="1" indent="-172721">
              <a:lnSpc>
                <a:spcPts val="2368"/>
              </a:lnSpc>
              <a:buFont typeface="Arial"/>
              <a:buChar char="•"/>
            </a:pPr>
            <a:r>
              <a:rPr lang="en-US" sz="4800" dirty="0">
                <a:ea typeface="Inter"/>
                <a:cs typeface="Inter"/>
                <a:sym typeface="Inter"/>
              </a:rPr>
              <a:t>Hommes 19U : bronze</a:t>
            </a:r>
          </a:p>
          <a:p>
            <a:pPr marL="345441" lvl="1" indent="-172721">
              <a:lnSpc>
                <a:spcPts val="2368"/>
              </a:lnSpc>
              <a:buFont typeface="Arial"/>
              <a:buChar char="•"/>
            </a:pPr>
            <a:r>
              <a:rPr lang="en-US" sz="4800" dirty="0">
                <a:ea typeface="Inter"/>
                <a:cs typeface="Inter"/>
                <a:sym typeface="Inter"/>
              </a:rPr>
              <a:t>Femmes 19U : </a:t>
            </a:r>
            <a:r>
              <a:rPr lang="en-US" sz="4800" dirty="0" err="1">
                <a:ea typeface="Inter"/>
                <a:cs typeface="Inter"/>
                <a:sym typeface="Inter"/>
              </a:rPr>
              <a:t>championnes</a:t>
            </a:r>
            <a:r>
              <a:rPr lang="en-US" sz="4800" dirty="0">
                <a:ea typeface="Inter"/>
                <a:cs typeface="Inter"/>
                <a:sym typeface="Inter"/>
              </a:rPr>
              <a:t> ! </a:t>
            </a:r>
          </a:p>
          <a:p>
            <a:pPr marL="345441" lvl="1" indent="-172721">
              <a:lnSpc>
                <a:spcPts val="2368"/>
              </a:lnSpc>
              <a:buFont typeface="Arial"/>
              <a:buChar char="•"/>
            </a:pPr>
            <a:r>
              <a:rPr lang="en-US" sz="4800" dirty="0">
                <a:ea typeface="Inter"/>
                <a:cs typeface="Inter"/>
                <a:sym typeface="Inter"/>
              </a:rPr>
              <a:t>Garçons 15U A : champions ! </a:t>
            </a:r>
          </a:p>
          <a:p>
            <a:pPr marL="345441" lvl="1" indent="-172721">
              <a:lnSpc>
                <a:spcPts val="2368"/>
              </a:lnSpc>
              <a:buFont typeface="Arial"/>
              <a:buChar char="•"/>
            </a:pPr>
            <a:r>
              <a:rPr lang="en-US" sz="4800" dirty="0">
                <a:ea typeface="Inter"/>
                <a:cs typeface="Inter"/>
                <a:sym typeface="Inter"/>
              </a:rPr>
              <a:t>Garçons 15U B : 6e place (</a:t>
            </a:r>
            <a:r>
              <a:rPr lang="en-US" sz="4800" dirty="0" err="1">
                <a:ea typeface="Inter"/>
                <a:cs typeface="Inter"/>
                <a:sym typeface="Inter"/>
              </a:rPr>
              <a:t>meilleur</a:t>
            </a:r>
            <a:r>
              <a:rPr lang="en-US" sz="4800" dirty="0">
                <a:ea typeface="Inter"/>
                <a:cs typeface="Inter"/>
                <a:sym typeface="Inter"/>
              </a:rPr>
              <a:t> </a:t>
            </a:r>
            <a:r>
              <a:rPr lang="en-US" sz="4800" dirty="0" err="1">
                <a:ea typeface="Inter"/>
                <a:cs typeface="Inter"/>
                <a:sym typeface="Inter"/>
              </a:rPr>
              <a:t>résultat</a:t>
            </a:r>
            <a:r>
              <a:rPr lang="en-US" sz="4800" dirty="0">
                <a:ea typeface="Inter"/>
                <a:cs typeface="Inter"/>
                <a:sym typeface="Inter"/>
              </a:rPr>
              <a:t> pour </a:t>
            </a:r>
            <a:r>
              <a:rPr lang="en-US" sz="4800" dirty="0" err="1">
                <a:ea typeface="Inter"/>
                <a:cs typeface="Inter"/>
                <a:sym typeface="Inter"/>
              </a:rPr>
              <a:t>une</a:t>
            </a:r>
            <a:r>
              <a:rPr lang="en-US" sz="4800" dirty="0">
                <a:ea typeface="Inter"/>
                <a:cs typeface="Inter"/>
                <a:sym typeface="Inter"/>
              </a:rPr>
              <a:t> équipe « B ») </a:t>
            </a:r>
          </a:p>
          <a:p>
            <a:pPr marL="345441" lvl="1" indent="-172721">
              <a:lnSpc>
                <a:spcPts val="2368"/>
              </a:lnSpc>
              <a:buFont typeface="Arial"/>
              <a:buChar char="•"/>
            </a:pPr>
            <a:r>
              <a:rPr lang="en-US" sz="4800" dirty="0">
                <a:ea typeface="Inter"/>
                <a:cs typeface="Inter"/>
                <a:sym typeface="Inter"/>
              </a:rPr>
              <a:t>Filles 15U : 4e place </a:t>
            </a:r>
          </a:p>
          <a:p>
            <a:pPr marL="0" indent="0">
              <a:lnSpc>
                <a:spcPts val="2368"/>
              </a:lnSpc>
              <a:buNone/>
            </a:pPr>
            <a:r>
              <a:rPr lang="en-US" sz="5600" b="1" dirty="0">
                <a:ea typeface="Inter Bold"/>
                <a:cs typeface="Inter Bold"/>
                <a:sym typeface="Inter Bold"/>
              </a:rPr>
              <a:t>Remise des prix : </a:t>
            </a:r>
          </a:p>
          <a:p>
            <a:pPr marL="345441" lvl="1" indent="-172721">
              <a:lnSpc>
                <a:spcPts val="2368"/>
              </a:lnSpc>
              <a:buFont typeface="Arial"/>
              <a:buChar char="•"/>
            </a:pPr>
            <a:r>
              <a:rPr lang="en-US" sz="4800" dirty="0" err="1">
                <a:ea typeface="Inter"/>
                <a:cs typeface="Inter"/>
                <a:sym typeface="Inter"/>
              </a:rPr>
              <a:t>Joueuse</a:t>
            </a:r>
            <a:r>
              <a:rPr lang="en-US" sz="4800" dirty="0">
                <a:ea typeface="Inter"/>
                <a:cs typeface="Inter"/>
                <a:sym typeface="Inter"/>
              </a:rPr>
              <a:t> la plus utile, femmes 19U : Jaya Basu </a:t>
            </a:r>
          </a:p>
          <a:p>
            <a:pPr marL="345441" lvl="1" indent="-172721">
              <a:lnSpc>
                <a:spcPts val="2368"/>
              </a:lnSpc>
              <a:buFont typeface="Arial"/>
              <a:buChar char="•"/>
            </a:pPr>
            <a:r>
              <a:rPr lang="en-US" sz="4800" dirty="0" err="1">
                <a:ea typeface="Inter"/>
                <a:cs typeface="Inter"/>
                <a:sym typeface="Inter"/>
              </a:rPr>
              <a:t>Entraîneur</a:t>
            </a:r>
            <a:r>
              <a:rPr lang="en-US" sz="4800" dirty="0">
                <a:ea typeface="Inter"/>
                <a:cs typeface="Inter"/>
                <a:sym typeface="Inter"/>
              </a:rPr>
              <a:t> le plus utile, femmes 19U : Colin D'Amour </a:t>
            </a:r>
          </a:p>
          <a:p>
            <a:pPr marL="345441" lvl="1" indent="-172721">
              <a:lnSpc>
                <a:spcPts val="2368"/>
              </a:lnSpc>
              <a:buFont typeface="Arial"/>
              <a:buChar char="•"/>
            </a:pPr>
            <a:r>
              <a:rPr lang="en-US" sz="4800" dirty="0" err="1">
                <a:ea typeface="Inter"/>
                <a:cs typeface="Inter"/>
                <a:sym typeface="Inter"/>
              </a:rPr>
              <a:t>Joueur</a:t>
            </a:r>
            <a:r>
              <a:rPr lang="en-US" sz="4800" dirty="0">
                <a:ea typeface="Inter"/>
                <a:cs typeface="Inter"/>
                <a:sym typeface="Inter"/>
              </a:rPr>
              <a:t> le plus utile, garçons 15U : Samuel Pires-Santos </a:t>
            </a:r>
          </a:p>
          <a:p>
            <a:pPr marL="345441" lvl="1" indent="-172721">
              <a:lnSpc>
                <a:spcPts val="2368"/>
              </a:lnSpc>
              <a:buFont typeface="Arial"/>
              <a:buChar char="•"/>
            </a:pPr>
            <a:r>
              <a:rPr lang="en-US" sz="4800" dirty="0" err="1">
                <a:ea typeface="Inter"/>
                <a:cs typeface="Inter"/>
                <a:sym typeface="Inter"/>
              </a:rPr>
              <a:t>Entraîneur</a:t>
            </a:r>
            <a:r>
              <a:rPr lang="en-US" sz="4800" dirty="0">
                <a:ea typeface="Inter"/>
                <a:cs typeface="Inter"/>
                <a:sym typeface="Inter"/>
              </a:rPr>
              <a:t> le plus utile, garçons 15U : Brian Parillo </a:t>
            </a:r>
          </a:p>
          <a:p>
            <a:pPr marL="345441" lvl="1" indent="-172721">
              <a:lnSpc>
                <a:spcPts val="2368"/>
              </a:lnSpc>
              <a:spcBef>
                <a:spcPct val="0"/>
              </a:spcBef>
              <a:buFont typeface="Arial"/>
              <a:buChar char="•"/>
            </a:pPr>
            <a:r>
              <a:rPr lang="en-US" sz="4800" dirty="0" err="1">
                <a:ea typeface="Inter"/>
                <a:cs typeface="Inter"/>
                <a:sym typeface="Inter"/>
              </a:rPr>
              <a:t>Meilleure</a:t>
            </a:r>
            <a:r>
              <a:rPr lang="en-US" sz="4800" dirty="0">
                <a:ea typeface="Inter"/>
                <a:cs typeface="Inter"/>
                <a:sym typeface="Inter"/>
              </a:rPr>
              <a:t> </a:t>
            </a:r>
            <a:r>
              <a:rPr lang="en-US" sz="4800" dirty="0" err="1">
                <a:ea typeface="Inter"/>
                <a:cs typeface="Inter"/>
                <a:sym typeface="Inter"/>
              </a:rPr>
              <a:t>marqueuse</a:t>
            </a:r>
            <a:r>
              <a:rPr lang="en-US" sz="4800" dirty="0">
                <a:ea typeface="Inter"/>
                <a:cs typeface="Inter"/>
                <a:sym typeface="Inter"/>
              </a:rPr>
              <a:t>, 15U filles : Raphaëlle Bastien-Lizotte</a:t>
            </a:r>
          </a:p>
          <a:p>
            <a:pPr lvl="1"/>
            <a:endParaRPr lang="fr-CA" noProof="0" dirty="0"/>
          </a:p>
          <a:p>
            <a:pPr lvl="1"/>
            <a:endParaRPr lang="fr-CA" noProof="0" dirty="0"/>
          </a:p>
        </p:txBody>
      </p:sp>
      <p:sp>
        <p:nvSpPr>
          <p:cNvPr id="6" name="Titre 1">
            <a:extLst>
              <a:ext uri="{FF2B5EF4-FFF2-40B4-BE49-F238E27FC236}">
                <a16:creationId xmlns:a16="http://schemas.microsoft.com/office/drawing/2014/main" id="{BD349E4A-DE50-C6C4-C6B6-EF4E0C3EBF84}"/>
              </a:ext>
            </a:extLst>
          </p:cNvPr>
          <p:cNvSpPr>
            <a:spLocks noGrp="1"/>
          </p:cNvSpPr>
          <p:nvPr>
            <p:ph type="title"/>
            <p:custDataLst>
              <p:tags r:id="rId2"/>
            </p:custDataLst>
          </p:nvPr>
        </p:nvSpPr>
        <p:spPr>
          <a:xfrm>
            <a:off x="289560" y="91441"/>
            <a:ext cx="11612880" cy="833119"/>
          </a:xfrm>
          <a:solidFill>
            <a:schemeClr val="accent1"/>
          </a:solidFill>
        </p:spPr>
        <p:txBody>
          <a:bodyPr>
            <a:normAutofit/>
          </a:bodyPr>
          <a:lstStyle/>
          <a:p>
            <a:r>
              <a:rPr lang="fr-CA" noProof="0" dirty="0">
                <a:solidFill>
                  <a:schemeClr val="bg1"/>
                </a:solidFill>
              </a:rPr>
              <a:t>Programme Équipe Québec</a:t>
            </a:r>
          </a:p>
        </p:txBody>
      </p:sp>
      <p:sp>
        <p:nvSpPr>
          <p:cNvPr id="7" name="Titre 1">
            <a:extLst>
              <a:ext uri="{FF2B5EF4-FFF2-40B4-BE49-F238E27FC236}">
                <a16:creationId xmlns:a16="http://schemas.microsoft.com/office/drawing/2014/main" id="{6CE01AA8-6E01-98D8-E2D0-2BDE62A2B756}"/>
              </a:ext>
            </a:extLst>
          </p:cNvPr>
          <p:cNvSpPr txBox="1">
            <a:spLocks/>
          </p:cNvSpPr>
          <p:nvPr>
            <p:custDataLst>
              <p:tags r:id="rId3"/>
            </p:custDataLst>
          </p:nvPr>
        </p:nvSpPr>
        <p:spPr>
          <a:xfrm>
            <a:off x="289560" y="6329680"/>
            <a:ext cx="11612880" cy="436879"/>
          </a:xfrm>
          <a:prstGeom prst="rect">
            <a:avLst/>
          </a:prstGeom>
          <a:solidFill>
            <a:schemeClr val="accent1"/>
          </a:solidFill>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CA" noProof="0" dirty="0">
              <a:solidFill>
                <a:schemeClr val="bg1"/>
              </a:solidFill>
            </a:endParaRPr>
          </a:p>
        </p:txBody>
      </p:sp>
    </p:spTree>
    <p:extLst>
      <p:ext uri="{BB962C8B-B14F-4D97-AF65-F5344CB8AC3E}">
        <p14:creationId xmlns:p14="http://schemas.microsoft.com/office/powerpoint/2010/main" val="291009029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3"/>
</p:tagLst>
</file>

<file path=ppt/tags/tag12.xml><?xml version="1.0" encoding="utf-8"?>
<p:tagLst xmlns:a="http://schemas.openxmlformats.org/drawingml/2006/main" xmlns:r="http://schemas.openxmlformats.org/officeDocument/2006/relationships" xmlns:p="http://schemas.openxmlformats.org/presentationml/2006/main">
  <p:tag name="NUM" val="4"/>
</p:tagLst>
</file>

<file path=ppt/tags/tag13.xml><?xml version="1.0" encoding="utf-8"?>
<p:tagLst xmlns:a="http://schemas.openxmlformats.org/drawingml/2006/main" xmlns:r="http://schemas.openxmlformats.org/officeDocument/2006/relationships" xmlns:p="http://schemas.openxmlformats.org/presentationml/2006/main">
  <p:tag name="NUM" val="6"/>
</p:tagLst>
</file>

<file path=ppt/tags/tag14.xml><?xml version="1.0" encoding="utf-8"?>
<p:tagLst xmlns:a="http://schemas.openxmlformats.org/drawingml/2006/main" xmlns:r="http://schemas.openxmlformats.org/officeDocument/2006/relationships" xmlns:p="http://schemas.openxmlformats.org/presentationml/2006/main">
  <p:tag name="NUM" val="7"/>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1"/>
</p:tagLst>
</file>

<file path=ppt/tags/tag19.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3"/>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3"/>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3"/>
</p:tagLst>
</file>

<file path=ppt/tags/tag26.xml><?xml version="1.0" encoding="utf-8"?>
<p:tagLst xmlns:a="http://schemas.openxmlformats.org/drawingml/2006/main" xmlns:r="http://schemas.openxmlformats.org/officeDocument/2006/relationships" xmlns:p="http://schemas.openxmlformats.org/presentationml/2006/main">
  <p:tag name="NUM" val="1"/>
</p:tagLst>
</file>

<file path=ppt/tags/tag27.xml><?xml version="1.0" encoding="utf-8"?>
<p:tagLst xmlns:a="http://schemas.openxmlformats.org/drawingml/2006/main" xmlns:r="http://schemas.openxmlformats.org/officeDocument/2006/relationships" xmlns:p="http://schemas.openxmlformats.org/presentationml/2006/main">
  <p:tag name="NUM" val="2"/>
</p:tagLst>
</file>

<file path=ppt/tags/tag28.xml><?xml version="1.0" encoding="utf-8"?>
<p:tagLst xmlns:a="http://schemas.openxmlformats.org/drawingml/2006/main" xmlns:r="http://schemas.openxmlformats.org/officeDocument/2006/relationships" xmlns:p="http://schemas.openxmlformats.org/presentationml/2006/main">
  <p:tag name="NUM" val="3"/>
</p:tagLst>
</file>

<file path=ppt/tags/tag29.xml><?xml version="1.0" encoding="utf-8"?>
<p:tagLst xmlns:a="http://schemas.openxmlformats.org/drawingml/2006/main" xmlns:r="http://schemas.openxmlformats.org/officeDocument/2006/relationships" xmlns:p="http://schemas.openxmlformats.org/presentationml/2006/main">
  <p:tag name="NUM" val="1"/>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2"/>
</p:tagLst>
</file>

<file path=ppt/tags/tag31.xml><?xml version="1.0" encoding="utf-8"?>
<p:tagLst xmlns:a="http://schemas.openxmlformats.org/drawingml/2006/main" xmlns:r="http://schemas.openxmlformats.org/officeDocument/2006/relationships" xmlns:p="http://schemas.openxmlformats.org/presentationml/2006/main">
  <p:tag name="NUM" val="3"/>
</p:tagLst>
</file>

<file path=ppt/tags/tag32.xml><?xml version="1.0" encoding="utf-8"?>
<p:tagLst xmlns:a="http://schemas.openxmlformats.org/drawingml/2006/main" xmlns:r="http://schemas.openxmlformats.org/officeDocument/2006/relationships" xmlns:p="http://schemas.openxmlformats.org/presentationml/2006/main">
  <p:tag name="NUM" val="4"/>
</p:tagLst>
</file>

<file path=ppt/tags/tag33.xml><?xml version="1.0" encoding="utf-8"?>
<p:tagLst xmlns:a="http://schemas.openxmlformats.org/drawingml/2006/main" xmlns:r="http://schemas.openxmlformats.org/officeDocument/2006/relationships" xmlns:p="http://schemas.openxmlformats.org/presentationml/2006/main">
  <p:tag name="NUM" val="1"/>
</p:tagLst>
</file>

<file path=ppt/tags/tag34.xml><?xml version="1.0" encoding="utf-8"?>
<p:tagLst xmlns:a="http://schemas.openxmlformats.org/drawingml/2006/main" xmlns:r="http://schemas.openxmlformats.org/officeDocument/2006/relationships" xmlns:p="http://schemas.openxmlformats.org/presentationml/2006/main">
  <p:tag name="NUM" val="2"/>
</p:tagLst>
</file>

<file path=ppt/tags/tag35.xml><?xml version="1.0" encoding="utf-8"?>
<p:tagLst xmlns:a="http://schemas.openxmlformats.org/drawingml/2006/main" xmlns:r="http://schemas.openxmlformats.org/officeDocument/2006/relationships" xmlns:p="http://schemas.openxmlformats.org/presentationml/2006/main">
  <p:tag name="NUM" val="3"/>
</p:tagLst>
</file>

<file path=ppt/tags/tag36.xml><?xml version="1.0" encoding="utf-8"?>
<p:tagLst xmlns:a="http://schemas.openxmlformats.org/drawingml/2006/main" xmlns:r="http://schemas.openxmlformats.org/officeDocument/2006/relationships" xmlns:p="http://schemas.openxmlformats.org/presentationml/2006/main">
  <p:tag name="NUM" val="1"/>
</p:tagLst>
</file>

<file path=ppt/tags/tag37.xml><?xml version="1.0" encoding="utf-8"?>
<p:tagLst xmlns:a="http://schemas.openxmlformats.org/drawingml/2006/main" xmlns:r="http://schemas.openxmlformats.org/officeDocument/2006/relationships" xmlns:p="http://schemas.openxmlformats.org/presentationml/2006/main">
  <p:tag name="NUM" val="2"/>
</p:tagLst>
</file>

<file path=ppt/tags/tag38.xml><?xml version="1.0" encoding="utf-8"?>
<p:tagLst xmlns:a="http://schemas.openxmlformats.org/drawingml/2006/main" xmlns:r="http://schemas.openxmlformats.org/officeDocument/2006/relationships" xmlns:p="http://schemas.openxmlformats.org/presentationml/2006/main">
  <p:tag name="NUM" val="3"/>
</p:tagLst>
</file>

<file path=ppt/tags/tag39.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2"/>
</p:tagLst>
</file>

<file path=ppt/tags/tag41.xml><?xml version="1.0" encoding="utf-8"?>
<p:tagLst xmlns:a="http://schemas.openxmlformats.org/drawingml/2006/main" xmlns:r="http://schemas.openxmlformats.org/officeDocument/2006/relationships" xmlns:p="http://schemas.openxmlformats.org/presentationml/2006/main">
  <p:tag name="NUM" val="3"/>
</p:tagLst>
</file>

<file path=ppt/tags/tag42.xml><?xml version="1.0" encoding="utf-8"?>
<p:tagLst xmlns:a="http://schemas.openxmlformats.org/drawingml/2006/main" xmlns:r="http://schemas.openxmlformats.org/officeDocument/2006/relationships" xmlns:p="http://schemas.openxmlformats.org/presentationml/2006/main">
  <p:tag name="NUM" val="1"/>
</p:tagLst>
</file>

<file path=ppt/tags/tag43.xml><?xml version="1.0" encoding="utf-8"?>
<p:tagLst xmlns:a="http://schemas.openxmlformats.org/drawingml/2006/main" xmlns:r="http://schemas.openxmlformats.org/officeDocument/2006/relationships" xmlns:p="http://schemas.openxmlformats.org/presentationml/2006/main">
  <p:tag name="NUM" val="2"/>
</p:tagLst>
</file>

<file path=ppt/tags/tag44.xml><?xml version="1.0" encoding="utf-8"?>
<p:tagLst xmlns:a="http://schemas.openxmlformats.org/drawingml/2006/main" xmlns:r="http://schemas.openxmlformats.org/officeDocument/2006/relationships" xmlns:p="http://schemas.openxmlformats.org/presentationml/2006/main">
  <p:tag name="NUM" val="3"/>
</p:tagLst>
</file>

<file path=ppt/tags/tag45.xml><?xml version="1.0" encoding="utf-8"?>
<p:tagLst xmlns:a="http://schemas.openxmlformats.org/drawingml/2006/main" xmlns:r="http://schemas.openxmlformats.org/officeDocument/2006/relationships" xmlns:p="http://schemas.openxmlformats.org/presentationml/2006/main">
  <p:tag name="NUM" val="1"/>
</p:tagLst>
</file>

<file path=ppt/tags/tag46.xml><?xml version="1.0" encoding="utf-8"?>
<p:tagLst xmlns:a="http://schemas.openxmlformats.org/drawingml/2006/main" xmlns:r="http://schemas.openxmlformats.org/officeDocument/2006/relationships" xmlns:p="http://schemas.openxmlformats.org/presentationml/2006/main">
  <p:tag name="NUM" val="2"/>
</p:tagLst>
</file>

<file path=ppt/tags/tag47.xml><?xml version="1.0" encoding="utf-8"?>
<p:tagLst xmlns:a="http://schemas.openxmlformats.org/drawingml/2006/main" xmlns:r="http://schemas.openxmlformats.org/officeDocument/2006/relationships" xmlns:p="http://schemas.openxmlformats.org/presentationml/2006/main">
  <p:tag name="NUM" val="3"/>
</p:tagLst>
</file>

<file path=ppt/tags/tag48.xml><?xml version="1.0" encoding="utf-8"?>
<p:tagLst xmlns:a="http://schemas.openxmlformats.org/drawingml/2006/main" xmlns:r="http://schemas.openxmlformats.org/officeDocument/2006/relationships" xmlns:p="http://schemas.openxmlformats.org/presentationml/2006/main">
  <p:tag name="NUM" val="4"/>
</p:tagLst>
</file>

<file path=ppt/tags/tag49.xml><?xml version="1.0" encoding="utf-8"?>
<p:tagLst xmlns:a="http://schemas.openxmlformats.org/drawingml/2006/main" xmlns:r="http://schemas.openxmlformats.org/officeDocument/2006/relationships" xmlns:p="http://schemas.openxmlformats.org/presentationml/2006/main">
  <p:tag name="NUM" val="5"/>
</p:tagLst>
</file>

<file path=ppt/tags/tag5.xml><?xml version="1.0" encoding="utf-8"?>
<p:tagLst xmlns:a="http://schemas.openxmlformats.org/drawingml/2006/main" xmlns:r="http://schemas.openxmlformats.org/officeDocument/2006/relationships" xmlns:p="http://schemas.openxmlformats.org/presentationml/2006/main">
  <p:tag name="NUM" val="5"/>
</p:tagLst>
</file>

<file path=ppt/tags/tag50.xml><?xml version="1.0" encoding="utf-8"?>
<p:tagLst xmlns:a="http://schemas.openxmlformats.org/drawingml/2006/main" xmlns:r="http://schemas.openxmlformats.org/officeDocument/2006/relationships" xmlns:p="http://schemas.openxmlformats.org/presentationml/2006/main">
  <p:tag name="NUM" val="6"/>
</p:tagLst>
</file>

<file path=ppt/tags/tag51.xml><?xml version="1.0" encoding="utf-8"?>
<p:tagLst xmlns:a="http://schemas.openxmlformats.org/drawingml/2006/main" xmlns:r="http://schemas.openxmlformats.org/officeDocument/2006/relationships" xmlns:p="http://schemas.openxmlformats.org/presentationml/2006/main">
  <p:tag name="NUM" val="7"/>
</p:tagLst>
</file>

<file path=ppt/tags/tag52.xml><?xml version="1.0" encoding="utf-8"?>
<p:tagLst xmlns:a="http://schemas.openxmlformats.org/drawingml/2006/main" xmlns:r="http://schemas.openxmlformats.org/officeDocument/2006/relationships" xmlns:p="http://schemas.openxmlformats.org/presentationml/2006/main">
  <p:tag name="NUM" val="8"/>
</p:tagLst>
</file>

<file path=ppt/tags/tag53.xml><?xml version="1.0" encoding="utf-8"?>
<p:tagLst xmlns:a="http://schemas.openxmlformats.org/drawingml/2006/main" xmlns:r="http://schemas.openxmlformats.org/officeDocument/2006/relationships" xmlns:p="http://schemas.openxmlformats.org/presentationml/2006/main">
  <p:tag name="NUM" val="9"/>
</p:tagLst>
</file>

<file path=ppt/tags/tag54.xml><?xml version="1.0" encoding="utf-8"?>
<p:tagLst xmlns:a="http://schemas.openxmlformats.org/drawingml/2006/main" xmlns:r="http://schemas.openxmlformats.org/officeDocument/2006/relationships" xmlns:p="http://schemas.openxmlformats.org/presentationml/2006/main">
  <p:tag name="NUM" val="10"/>
</p:tagLst>
</file>

<file path=ppt/tags/tag55.xml><?xml version="1.0" encoding="utf-8"?>
<p:tagLst xmlns:a="http://schemas.openxmlformats.org/drawingml/2006/main" xmlns:r="http://schemas.openxmlformats.org/officeDocument/2006/relationships" xmlns:p="http://schemas.openxmlformats.org/presentationml/2006/main">
  <p:tag name="NUM" val="1"/>
</p:tagLst>
</file>

<file path=ppt/tags/tag56.xml><?xml version="1.0" encoding="utf-8"?>
<p:tagLst xmlns:a="http://schemas.openxmlformats.org/drawingml/2006/main" xmlns:r="http://schemas.openxmlformats.org/officeDocument/2006/relationships" xmlns:p="http://schemas.openxmlformats.org/presentationml/2006/main">
  <p:tag name="NUM" val="2"/>
</p:tagLst>
</file>

<file path=ppt/tags/tag57.xml><?xml version="1.0" encoding="utf-8"?>
<p:tagLst xmlns:a="http://schemas.openxmlformats.org/drawingml/2006/main" xmlns:r="http://schemas.openxmlformats.org/officeDocument/2006/relationships" xmlns:p="http://schemas.openxmlformats.org/presentationml/2006/main">
  <p:tag name="NUM" val="3"/>
</p:tagLst>
</file>

<file path=ppt/tags/tag58.xml><?xml version="1.0" encoding="utf-8"?>
<p:tagLst xmlns:a="http://schemas.openxmlformats.org/drawingml/2006/main" xmlns:r="http://schemas.openxmlformats.org/officeDocument/2006/relationships" xmlns:p="http://schemas.openxmlformats.org/presentationml/2006/main">
  <p:tag name="NUM" val="1"/>
</p:tagLst>
</file>

<file path=ppt/tags/tag59.xml><?xml version="1.0" encoding="utf-8"?>
<p:tagLst xmlns:a="http://schemas.openxmlformats.org/drawingml/2006/main" xmlns:r="http://schemas.openxmlformats.org/officeDocument/2006/relationships" xmlns:p="http://schemas.openxmlformats.org/presentationml/2006/main">
  <p:tag name="NUM" val="2"/>
</p:tagLst>
</file>

<file path=ppt/tags/tag6.xml><?xml version="1.0" encoding="utf-8"?>
<p:tagLst xmlns:a="http://schemas.openxmlformats.org/drawingml/2006/main" xmlns:r="http://schemas.openxmlformats.org/officeDocument/2006/relationships" xmlns:p="http://schemas.openxmlformats.org/presentationml/2006/main">
  <p:tag name="NUM" val="6"/>
</p:tagLst>
</file>

<file path=ppt/tags/tag60.xml><?xml version="1.0" encoding="utf-8"?>
<p:tagLst xmlns:a="http://schemas.openxmlformats.org/drawingml/2006/main" xmlns:r="http://schemas.openxmlformats.org/officeDocument/2006/relationships" xmlns:p="http://schemas.openxmlformats.org/presentationml/2006/main">
  <p:tag name="NUM" val="3"/>
</p:tagLst>
</file>

<file path=ppt/tags/tag61.xml><?xml version="1.0" encoding="utf-8"?>
<p:tagLst xmlns:a="http://schemas.openxmlformats.org/drawingml/2006/main" xmlns:r="http://schemas.openxmlformats.org/officeDocument/2006/relationships" xmlns:p="http://schemas.openxmlformats.org/presentationml/2006/main">
  <p:tag name="NUM" val="4"/>
</p:tagLst>
</file>

<file path=ppt/tags/tag62.xml><?xml version="1.0" encoding="utf-8"?>
<p:tagLst xmlns:a="http://schemas.openxmlformats.org/drawingml/2006/main" xmlns:r="http://schemas.openxmlformats.org/officeDocument/2006/relationships" xmlns:p="http://schemas.openxmlformats.org/presentationml/2006/main">
  <p:tag name="NUM" val="5"/>
</p:tagLst>
</file>

<file path=ppt/tags/tag63.xml><?xml version="1.0" encoding="utf-8"?>
<p:tagLst xmlns:a="http://schemas.openxmlformats.org/drawingml/2006/main" xmlns:r="http://schemas.openxmlformats.org/officeDocument/2006/relationships" xmlns:p="http://schemas.openxmlformats.org/presentationml/2006/main">
  <p:tag name="NUM" val="6"/>
</p:tagLst>
</file>

<file path=ppt/tags/tag64.xml><?xml version="1.0" encoding="utf-8"?>
<p:tagLst xmlns:a="http://schemas.openxmlformats.org/drawingml/2006/main" xmlns:r="http://schemas.openxmlformats.org/officeDocument/2006/relationships" xmlns:p="http://schemas.openxmlformats.org/presentationml/2006/main">
  <p:tag name="NUM" val="7"/>
</p:tagLst>
</file>

<file path=ppt/tags/tag65.xml><?xml version="1.0" encoding="utf-8"?>
<p:tagLst xmlns:a="http://schemas.openxmlformats.org/drawingml/2006/main" xmlns:r="http://schemas.openxmlformats.org/officeDocument/2006/relationships" xmlns:p="http://schemas.openxmlformats.org/presentationml/2006/main">
  <p:tag name="NUM" val="8"/>
</p:tagLst>
</file>

<file path=ppt/tags/tag66.xml><?xml version="1.0" encoding="utf-8"?>
<p:tagLst xmlns:a="http://schemas.openxmlformats.org/drawingml/2006/main" xmlns:r="http://schemas.openxmlformats.org/officeDocument/2006/relationships" xmlns:p="http://schemas.openxmlformats.org/presentationml/2006/main">
  <p:tag name="NUM" val="9"/>
</p:tagLst>
</file>

<file path=ppt/tags/tag67.xml><?xml version="1.0" encoding="utf-8"?>
<p:tagLst xmlns:a="http://schemas.openxmlformats.org/drawingml/2006/main" xmlns:r="http://schemas.openxmlformats.org/officeDocument/2006/relationships" xmlns:p="http://schemas.openxmlformats.org/presentationml/2006/main">
  <p:tag name="NUM" val="1"/>
</p:tagLst>
</file>

<file path=ppt/tags/tag68.xml><?xml version="1.0" encoding="utf-8"?>
<p:tagLst xmlns:a="http://schemas.openxmlformats.org/drawingml/2006/main" xmlns:r="http://schemas.openxmlformats.org/officeDocument/2006/relationships" xmlns:p="http://schemas.openxmlformats.org/presentationml/2006/main">
  <p:tag name="NUM" val="2"/>
</p:tagLst>
</file>

<file path=ppt/tags/tag69.xml><?xml version="1.0" encoding="utf-8"?>
<p:tagLst xmlns:a="http://schemas.openxmlformats.org/drawingml/2006/main" xmlns:r="http://schemas.openxmlformats.org/officeDocument/2006/relationships" xmlns:p="http://schemas.openxmlformats.org/presentationml/2006/main">
  <p:tag name="NUM" val="3"/>
</p:tagLst>
</file>

<file path=ppt/tags/tag7.xml><?xml version="1.0" encoding="utf-8"?>
<p:tagLst xmlns:a="http://schemas.openxmlformats.org/drawingml/2006/main" xmlns:r="http://schemas.openxmlformats.org/officeDocument/2006/relationships" xmlns:p="http://schemas.openxmlformats.org/presentationml/2006/main">
  <p:tag name="NUM" val="7"/>
</p:tagLst>
</file>

<file path=ppt/tags/tag70.xml><?xml version="1.0" encoding="utf-8"?>
<p:tagLst xmlns:a="http://schemas.openxmlformats.org/drawingml/2006/main" xmlns:r="http://schemas.openxmlformats.org/officeDocument/2006/relationships" xmlns:p="http://schemas.openxmlformats.org/presentationml/2006/main">
  <p:tag name="NUM" val="1"/>
</p:tagLst>
</file>

<file path=ppt/tags/tag71.xml><?xml version="1.0" encoding="utf-8"?>
<p:tagLst xmlns:a="http://schemas.openxmlformats.org/drawingml/2006/main" xmlns:r="http://schemas.openxmlformats.org/officeDocument/2006/relationships" xmlns:p="http://schemas.openxmlformats.org/presentationml/2006/main">
  <p:tag name="NUM" val="2"/>
</p:tagLst>
</file>

<file path=ppt/tags/tag72.xml><?xml version="1.0" encoding="utf-8"?>
<p:tagLst xmlns:a="http://schemas.openxmlformats.org/drawingml/2006/main" xmlns:r="http://schemas.openxmlformats.org/officeDocument/2006/relationships" xmlns:p="http://schemas.openxmlformats.org/presentationml/2006/main">
  <p:tag name="NUM" val="3"/>
</p:tagLst>
</file>

<file path=ppt/tags/tag73.xml><?xml version="1.0" encoding="utf-8"?>
<p:tagLst xmlns:a="http://schemas.openxmlformats.org/drawingml/2006/main" xmlns:r="http://schemas.openxmlformats.org/officeDocument/2006/relationships" xmlns:p="http://schemas.openxmlformats.org/presentationml/2006/main">
  <p:tag name="NUM" val="1"/>
</p:tagLst>
</file>

<file path=ppt/tags/tag74.xml><?xml version="1.0" encoding="utf-8"?>
<p:tagLst xmlns:a="http://schemas.openxmlformats.org/drawingml/2006/main" xmlns:r="http://schemas.openxmlformats.org/officeDocument/2006/relationships" xmlns:p="http://schemas.openxmlformats.org/presentationml/2006/main">
  <p:tag name="NUM" val="2"/>
</p:tagLst>
</file>

<file path=ppt/tags/tag75.xml><?xml version="1.0" encoding="utf-8"?>
<p:tagLst xmlns:a="http://schemas.openxmlformats.org/drawingml/2006/main" xmlns:r="http://schemas.openxmlformats.org/officeDocument/2006/relationships" xmlns:p="http://schemas.openxmlformats.org/presentationml/2006/main">
  <p:tag name="NUM" val="3"/>
</p:tagLst>
</file>

<file path=ppt/tags/tag76.xml><?xml version="1.0" encoding="utf-8"?>
<p:tagLst xmlns:a="http://schemas.openxmlformats.org/drawingml/2006/main" xmlns:r="http://schemas.openxmlformats.org/officeDocument/2006/relationships" xmlns:p="http://schemas.openxmlformats.org/presentationml/2006/main">
  <p:tag name="NUM" val="1"/>
</p:tagLst>
</file>

<file path=ppt/tags/tag77.xml><?xml version="1.0" encoding="utf-8"?>
<p:tagLst xmlns:a="http://schemas.openxmlformats.org/drawingml/2006/main" xmlns:r="http://schemas.openxmlformats.org/officeDocument/2006/relationships" xmlns:p="http://schemas.openxmlformats.org/presentationml/2006/main">
  <p:tag name="NUM" val="2"/>
</p:tagLst>
</file>

<file path=ppt/tags/tag78.xml><?xml version="1.0" encoding="utf-8"?>
<p:tagLst xmlns:a="http://schemas.openxmlformats.org/drawingml/2006/main" xmlns:r="http://schemas.openxmlformats.org/officeDocument/2006/relationships" xmlns:p="http://schemas.openxmlformats.org/presentationml/2006/main">
  <p:tag name="NUM" val="3"/>
</p:tagLst>
</file>

<file path=ppt/tags/tag8.xml><?xml version="1.0" encoding="utf-8"?>
<p:tagLst xmlns:a="http://schemas.openxmlformats.org/drawingml/2006/main" xmlns:r="http://schemas.openxmlformats.org/officeDocument/2006/relationships" xmlns:p="http://schemas.openxmlformats.org/presentationml/2006/main">
  <p:tag name="NUM" val="8"/>
</p:tagLst>
</file>

<file path=ppt/tags/tag9.xml><?xml version="1.0" encoding="utf-8"?>
<p:tagLst xmlns:a="http://schemas.openxmlformats.org/drawingml/2006/main" xmlns:r="http://schemas.openxmlformats.org/officeDocument/2006/relationships" xmlns:p="http://schemas.openxmlformats.org/presentationml/2006/main">
  <p:tag name="NUM" val="9"/>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3A96BCADD4E6F4EA1DDDCD6E2652DAC" ma:contentTypeVersion="6" ma:contentTypeDescription="Crée un document." ma:contentTypeScope="" ma:versionID="348daa47207bd1fca195dfa0197e3a98">
  <xsd:schema xmlns:xsd="http://www.w3.org/2001/XMLSchema" xmlns:xs="http://www.w3.org/2001/XMLSchema" xmlns:p="http://schemas.microsoft.com/office/2006/metadata/properties" xmlns:ns2="de108e5b-db20-4978-9002-fd73d83ecd79" xmlns:ns3="4735e7c0-aaad-48cc-8dca-7e6090e39f44" targetNamespace="http://schemas.microsoft.com/office/2006/metadata/properties" ma:root="true" ma:fieldsID="aa432a8007e58ab774aaa4246b8b2026" ns2:_="" ns3:_="">
    <xsd:import namespace="de108e5b-db20-4978-9002-fd73d83ecd79"/>
    <xsd:import namespace="4735e7c0-aaad-48cc-8dca-7e6090e39f4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108e5b-db20-4978-9002-fd73d83ecd7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735e7c0-aaad-48cc-8dca-7e6090e39f44" elementFormDefault="qualified">
    <xsd:import namespace="http://schemas.microsoft.com/office/2006/documentManagement/types"/>
    <xsd:import namespace="http://schemas.microsoft.com/office/infopath/2007/PartnerControls"/>
    <xsd:element name="SharedWithUsers" ma:index="1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3F18FA3-48E2-4025-843B-9929E9FFEFC9}"/>
</file>

<file path=customXml/itemProps2.xml><?xml version="1.0" encoding="utf-8"?>
<ds:datastoreItem xmlns:ds="http://schemas.openxmlformats.org/officeDocument/2006/customXml" ds:itemID="{5812C30A-F84E-4F9C-83E1-00F4501684DC}">
  <ds:schemaRefs>
    <ds:schemaRef ds:uri="http://schemas.microsoft.com/office/2006/metadata/properties"/>
    <ds:schemaRef ds:uri="861ecc96-27ef-4a41-a7f7-541e311108aa"/>
    <ds:schemaRef ds:uri="f5297b4f-d449-4faa-9540-e1d1764adf76"/>
    <ds:schemaRef ds:uri="http://purl.org/dc/elements/1.1/"/>
    <ds:schemaRef ds:uri="http://purl.org/dc/terms/"/>
    <ds:schemaRef ds:uri="http://schemas.microsoft.com/office/infopath/2007/PartnerControls"/>
    <ds:schemaRef ds:uri="http://purl.org/dc/dcmitype/"/>
    <ds:schemaRef ds:uri="http://schemas.microsoft.com/office/2006/documentManagement/type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6855C145-2D0C-4D15-AB39-FA13CECADC31}">
  <ds:schemaRefs>
    <ds:schemaRef ds:uri="http://schemas.microsoft.com/sharepoint/v3/contenttype/forms"/>
  </ds:schemaRefs>
</ds:datastoreItem>
</file>

<file path=docMetadata/LabelInfo.xml><?xml version="1.0" encoding="utf-8"?>
<clbl:labelList xmlns:clbl="http://schemas.microsoft.com/office/2020/mipLabelMetadata">
  <clbl:label id="{c21157ca-bce3-41a8-8aa7-a23c4639610a}" enabled="0" method="" siteId="{c21157ca-bce3-41a8-8aa7-a23c4639610a}" removed="1"/>
</clbl:labelList>
</file>

<file path=docProps/app.xml><?xml version="1.0" encoding="utf-8"?>
<Properties xmlns="http://schemas.openxmlformats.org/officeDocument/2006/extended-properties" xmlns:vt="http://schemas.openxmlformats.org/officeDocument/2006/docPropsVTypes">
  <TotalTime>375</TotalTime>
  <Words>1265</Words>
  <Application>Microsoft Office PowerPoint</Application>
  <PresentationFormat>Grand écran</PresentationFormat>
  <Paragraphs>168</Paragraphs>
  <Slides>19</Slides>
  <Notes>4</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19</vt:i4>
      </vt:variant>
    </vt:vector>
  </HeadingPairs>
  <TitlesOfParts>
    <vt:vector size="29" baseType="lpstr">
      <vt:lpstr>Aptos</vt:lpstr>
      <vt:lpstr>Aptos Display</vt:lpstr>
      <vt:lpstr>Aptos Narrow</vt:lpstr>
      <vt:lpstr>Arial</vt:lpstr>
      <vt:lpstr>Inter</vt:lpstr>
      <vt:lpstr>Inter Bold</vt:lpstr>
      <vt:lpstr>Inter Heavy</vt:lpstr>
      <vt:lpstr>Wingdings</vt:lpstr>
      <vt:lpstr>Thème Office</vt:lpstr>
      <vt:lpstr>Office Theme</vt:lpstr>
      <vt:lpstr>Rapport Annuel 2024-2025</vt:lpstr>
      <vt:lpstr>Message de la Présidente et du Directeur Général</vt:lpstr>
      <vt:lpstr>Gouvernance et Personnel</vt:lpstr>
      <vt:lpstr>Faits saillants des comités</vt:lpstr>
      <vt:lpstr>Présentation PowerPoint</vt:lpstr>
      <vt:lpstr>Présentation PowerPoint</vt:lpstr>
      <vt:lpstr>Programme Équipe Québec</vt:lpstr>
      <vt:lpstr>Programme Équipe Québec</vt:lpstr>
      <vt:lpstr>Programme Équipe Québec</vt:lpstr>
      <vt:lpstr>Québec sur la scène internationale</vt:lpstr>
      <vt:lpstr>Québec sur la scène internationale</vt:lpstr>
      <vt:lpstr>Québec sur la scène internationale</vt:lpstr>
      <vt:lpstr>Adhésions</vt:lpstr>
      <vt:lpstr>Développement et services aux membres</vt:lpstr>
      <vt:lpstr>Médias Sociaux</vt:lpstr>
      <vt:lpstr>Élaboration du plan stratégique 2026-2029</vt:lpstr>
      <vt:lpstr>Élaboration du plan stratégique 2026-2029</vt:lpstr>
      <vt:lpstr>Élaboration du plan stratégique 2026-2029</vt:lpstr>
      <vt:lpstr>Élaboration du plan stratégique 2026-2029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Jean-Philippe Chartier</dc:creator>
  <cp:lastModifiedBy>Florence Dionne</cp:lastModifiedBy>
  <cp:revision>17</cp:revision>
  <dcterms:created xsi:type="dcterms:W3CDTF">2024-11-01T14:52:06Z</dcterms:created>
  <dcterms:modified xsi:type="dcterms:W3CDTF">2025-11-15T18:58:48Z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0x010100E3A96BCADD4E6F4EA1DDDCD6E2652DAC</vt:lpwstr>
  </property>
  <property fmtid="{D5CDD505-2E9C-101B-9397-08002B2CF9AE}" pid="3" name="MediaServiceImageTags">
    <vt:lpwstr/>
  </property>
</Properties>
</file>